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26" r:id="rId2"/>
    <p:sldId id="327" r:id="rId3"/>
    <p:sldId id="328" r:id="rId4"/>
    <p:sldId id="335" r:id="rId5"/>
    <p:sldId id="329" r:id="rId6"/>
    <p:sldId id="260" r:id="rId7"/>
    <p:sldId id="273" r:id="rId8"/>
    <p:sldId id="271" r:id="rId9"/>
    <p:sldId id="257" r:id="rId10"/>
    <p:sldId id="270" r:id="rId11"/>
    <p:sldId id="589" r:id="rId12"/>
    <p:sldId id="588" r:id="rId13"/>
    <p:sldId id="453" r:id="rId14"/>
    <p:sldId id="419" r:id="rId15"/>
    <p:sldId id="344" r:id="rId16"/>
    <p:sldId id="318" r:id="rId17"/>
    <p:sldId id="331" r:id="rId18"/>
    <p:sldId id="337" r:id="rId19"/>
    <p:sldId id="259" r:id="rId20"/>
    <p:sldId id="334" r:id="rId21"/>
    <p:sldId id="336" r:id="rId22"/>
    <p:sldId id="343" r:id="rId23"/>
    <p:sldId id="587" r:id="rId24"/>
    <p:sldId id="341"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E74"/>
    <a:srgbClr val="2AFBED"/>
    <a:srgbClr val="F371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895" autoAdjust="0"/>
  </p:normalViewPr>
  <p:slideViewPr>
    <p:cSldViewPr snapToGrid="0">
      <p:cViewPr varScale="1">
        <p:scale>
          <a:sx n="69" d="100"/>
          <a:sy n="69" d="100"/>
        </p:scale>
        <p:origin x="115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8D730-A97F-4C38-9EB7-DDCE8D8FEE26}" type="datetimeFigureOut">
              <a:rPr lang="en-US" smtClean="0"/>
              <a:t>11/29/2025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73A4E-B214-4AF5-B955-8ED13490FF90}" type="slidenum">
              <a:rPr lang="en-US" smtClean="0"/>
              <a:t>‹#›</a:t>
            </a:fld>
            <a:endParaRPr lang="en-US"/>
          </a:p>
        </p:txBody>
      </p:sp>
    </p:spTree>
    <p:extLst>
      <p:ext uri="{BB962C8B-B14F-4D97-AF65-F5344CB8AC3E}">
        <p14:creationId xmlns:p14="http://schemas.microsoft.com/office/powerpoint/2010/main" val="353865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673A4E-B214-4AF5-B955-8ED13490FF90}" type="slidenum">
              <a:rPr lang="en-US" smtClean="0"/>
              <a:t>1</a:t>
            </a:fld>
            <a:endParaRPr lang="en-US"/>
          </a:p>
        </p:txBody>
      </p:sp>
    </p:spTree>
    <p:extLst>
      <p:ext uri="{BB962C8B-B14F-4D97-AF65-F5344CB8AC3E}">
        <p14:creationId xmlns:p14="http://schemas.microsoft.com/office/powerpoint/2010/main" val="1873443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c1689e58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c1689e58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C3A63-7098-7EFF-5F42-E1CB46248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28C26-B138-81EF-E7EB-AB92689B3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0F50E-1AC7-837F-3A8C-152F45F5460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8F4466-9BC6-1B33-48C5-F12FBEC4B0E2}"/>
              </a:ext>
            </a:extLst>
          </p:cNvPr>
          <p:cNvSpPr>
            <a:spLocks noGrp="1"/>
          </p:cNvSpPr>
          <p:nvPr>
            <p:ph type="sldNum" sz="quarter" idx="5"/>
          </p:nvPr>
        </p:nvSpPr>
        <p:spPr/>
        <p:txBody>
          <a:bodyPr/>
          <a:lstStyle/>
          <a:p>
            <a:fld id="{C4B45517-4E79-4DF7-A982-78C9486DEF11}" type="slidenum">
              <a:rPr lang="en-US" smtClean="0"/>
              <a:t>11</a:t>
            </a:fld>
            <a:endParaRPr lang="en-US"/>
          </a:p>
        </p:txBody>
      </p:sp>
    </p:spTree>
    <p:extLst>
      <p:ext uri="{BB962C8B-B14F-4D97-AF65-F5344CB8AC3E}">
        <p14:creationId xmlns:p14="http://schemas.microsoft.com/office/powerpoint/2010/main" val="1175412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B45517-4E79-4DF7-A982-78C9486DEF11}" type="slidenum">
              <a:rPr lang="en-US" smtClean="0"/>
              <a:t>12</a:t>
            </a:fld>
            <a:endParaRPr lang="en-US"/>
          </a:p>
        </p:txBody>
      </p:sp>
    </p:spTree>
    <p:extLst>
      <p:ext uri="{BB962C8B-B14F-4D97-AF65-F5344CB8AC3E}">
        <p14:creationId xmlns:p14="http://schemas.microsoft.com/office/powerpoint/2010/main" val="109929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673A4E-B214-4AF5-B955-8ED13490FF90}" type="slidenum">
              <a:rPr lang="en-US" smtClean="0"/>
              <a:t>13</a:t>
            </a:fld>
            <a:endParaRPr lang="en-US"/>
          </a:p>
        </p:txBody>
      </p:sp>
    </p:spTree>
    <p:extLst>
      <p:ext uri="{BB962C8B-B14F-4D97-AF65-F5344CB8AC3E}">
        <p14:creationId xmlns:p14="http://schemas.microsoft.com/office/powerpoint/2010/main" val="344904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673A4E-B214-4AF5-B955-8ED13490FF90}" type="slidenum">
              <a:rPr lang="en-US" smtClean="0"/>
              <a:t>21</a:t>
            </a:fld>
            <a:endParaRPr lang="en-US"/>
          </a:p>
        </p:txBody>
      </p:sp>
    </p:spTree>
    <p:extLst>
      <p:ext uri="{BB962C8B-B14F-4D97-AF65-F5344CB8AC3E}">
        <p14:creationId xmlns:p14="http://schemas.microsoft.com/office/powerpoint/2010/main" val="41231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0954-DDE1-9E8B-7137-E11AA2275F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C226EE-14B1-EF75-BFAC-C81BEE1CA0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99CF31-5F0E-8EBF-5A1F-B8E218DF44FD}"/>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5" name="Footer Placeholder 4">
            <a:extLst>
              <a:ext uri="{FF2B5EF4-FFF2-40B4-BE49-F238E27FC236}">
                <a16:creationId xmlns:a16="http://schemas.microsoft.com/office/drawing/2014/main" id="{73FB595C-D745-C6DB-C3FD-EB45968C8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DCE78-D47F-FDB9-C1CC-D05F0EE5E34F}"/>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2481383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C6D6-3500-A076-2D2E-D1B6382432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77D0BD-0AE5-5F28-0BAA-57FDA9FDE7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C53E3-17BF-88DA-3752-2F617C92810F}"/>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5" name="Footer Placeholder 4">
            <a:extLst>
              <a:ext uri="{FF2B5EF4-FFF2-40B4-BE49-F238E27FC236}">
                <a16:creationId xmlns:a16="http://schemas.microsoft.com/office/drawing/2014/main" id="{E929CF95-ED71-020B-F824-3C5496B29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EA0B6-4CCC-8504-4F53-4D8A71087B4F}"/>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408179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2C1C1C-1119-04AD-5D0B-EFC0DD350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1C0B5-3634-A416-9A17-C0A489C1AF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EB5F2-76EC-AACF-DA52-83C267DA3AB3}"/>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5" name="Footer Placeholder 4">
            <a:extLst>
              <a:ext uri="{FF2B5EF4-FFF2-40B4-BE49-F238E27FC236}">
                <a16:creationId xmlns:a16="http://schemas.microsoft.com/office/drawing/2014/main" id="{73B1C30E-FFB7-39DC-4975-F1ADC1F62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E10554-6375-B712-A167-3A7A58E04619}"/>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198481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Abstract center pictur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2F6CAB1-01E4-45A0-ACA3-753EA9EB2909}"/>
              </a:ext>
            </a:extLst>
          </p:cNvPr>
          <p:cNvSpPr>
            <a:spLocks noGrp="1"/>
          </p:cNvSpPr>
          <p:nvPr>
            <p:ph type="pic" sz="quarter" idx="13"/>
          </p:nvPr>
        </p:nvSpPr>
        <p:spPr>
          <a:xfrm>
            <a:off x="3725863" y="2201862"/>
            <a:ext cx="2017714" cy="2016126"/>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p>
            <a:endParaRPr lang="ru-RU" dirty="0"/>
          </a:p>
        </p:txBody>
      </p:sp>
      <p:sp>
        <p:nvSpPr>
          <p:cNvPr id="10" name="Picture Placeholder 9">
            <a:extLst>
              <a:ext uri="{FF2B5EF4-FFF2-40B4-BE49-F238E27FC236}">
                <a16:creationId xmlns:a16="http://schemas.microsoft.com/office/drawing/2014/main" id="{47CD8495-4C56-48F4-9610-4DF2E71509B0}"/>
              </a:ext>
            </a:extLst>
          </p:cNvPr>
          <p:cNvSpPr>
            <a:spLocks noGrp="1"/>
          </p:cNvSpPr>
          <p:nvPr>
            <p:ph type="pic" sz="quarter" idx="12"/>
          </p:nvPr>
        </p:nvSpPr>
        <p:spPr>
          <a:xfrm>
            <a:off x="1006475" y="2201862"/>
            <a:ext cx="2017714" cy="2016126"/>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p>
            <a:endParaRPr lang="ru-RU" dirty="0"/>
          </a:p>
        </p:txBody>
      </p:sp>
      <p:sp>
        <p:nvSpPr>
          <p:cNvPr id="14" name="Picture Placeholder 13">
            <a:extLst>
              <a:ext uri="{FF2B5EF4-FFF2-40B4-BE49-F238E27FC236}">
                <a16:creationId xmlns:a16="http://schemas.microsoft.com/office/drawing/2014/main" id="{642B7A51-BBB1-4C67-9A0A-DD207652F348}"/>
              </a:ext>
            </a:extLst>
          </p:cNvPr>
          <p:cNvSpPr>
            <a:spLocks noGrp="1"/>
          </p:cNvSpPr>
          <p:nvPr>
            <p:ph type="pic" sz="quarter" idx="14"/>
          </p:nvPr>
        </p:nvSpPr>
        <p:spPr>
          <a:xfrm>
            <a:off x="6445250" y="2201862"/>
            <a:ext cx="2017714" cy="2016126"/>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p>
            <a:endParaRPr lang="ru-RU" dirty="0"/>
          </a:p>
        </p:txBody>
      </p:sp>
      <p:sp>
        <p:nvSpPr>
          <p:cNvPr id="15" name="Picture Placeholder 14">
            <a:extLst>
              <a:ext uri="{FF2B5EF4-FFF2-40B4-BE49-F238E27FC236}">
                <a16:creationId xmlns:a16="http://schemas.microsoft.com/office/drawing/2014/main" id="{53192CEB-99A2-4289-BCDC-DF86AA7AE1E2}"/>
              </a:ext>
            </a:extLst>
          </p:cNvPr>
          <p:cNvSpPr>
            <a:spLocks noGrp="1"/>
          </p:cNvSpPr>
          <p:nvPr>
            <p:ph type="pic" sz="quarter" idx="15"/>
          </p:nvPr>
        </p:nvSpPr>
        <p:spPr>
          <a:xfrm>
            <a:off x="9164638" y="2201862"/>
            <a:ext cx="2017714" cy="2016126"/>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p>
            <a:endParaRPr lang="ru-RU" dirty="0"/>
          </a:p>
        </p:txBody>
      </p:sp>
    </p:spTree>
    <p:extLst>
      <p:ext uri="{BB962C8B-B14F-4D97-AF65-F5344CB8AC3E}">
        <p14:creationId xmlns:p14="http://schemas.microsoft.com/office/powerpoint/2010/main" val="335300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100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15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4" grpId="0"/>
      <p:bldP spid="1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llo_01">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4890204" y="1314450"/>
            <a:ext cx="2392590" cy="2393950"/>
          </a:xfrm>
          <a:custGeom>
            <a:avLst/>
            <a:gdLst>
              <a:gd name="connsiteX0" fmla="*/ 1397000 w 2794000"/>
              <a:gd name="connsiteY0" fmla="*/ 0 h 2795588"/>
              <a:gd name="connsiteX1" fmla="*/ 2794000 w 2794000"/>
              <a:gd name="connsiteY1" fmla="*/ 1397794 h 2795588"/>
              <a:gd name="connsiteX2" fmla="*/ 1397000 w 2794000"/>
              <a:gd name="connsiteY2" fmla="*/ 2795588 h 2795588"/>
              <a:gd name="connsiteX3" fmla="*/ 0 w 2794000"/>
              <a:gd name="connsiteY3" fmla="*/ 1397794 h 2795588"/>
              <a:gd name="connsiteX4" fmla="*/ 1397000 w 2794000"/>
              <a:gd name="connsiteY4" fmla="*/ 0 h 2795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0" h="2795588">
                <a:moveTo>
                  <a:pt x="1397000" y="0"/>
                </a:moveTo>
                <a:cubicBezTo>
                  <a:pt x="2168542" y="0"/>
                  <a:pt x="2794000" y="625814"/>
                  <a:pt x="2794000" y="1397794"/>
                </a:cubicBezTo>
                <a:cubicBezTo>
                  <a:pt x="2794000" y="2169774"/>
                  <a:pt x="2168542" y="2795588"/>
                  <a:pt x="1397000" y="2795588"/>
                </a:cubicBezTo>
                <a:cubicBezTo>
                  <a:pt x="625458" y="2795588"/>
                  <a:pt x="0" y="2169774"/>
                  <a:pt x="0" y="1397794"/>
                </a:cubicBezTo>
                <a:cubicBezTo>
                  <a:pt x="0" y="625814"/>
                  <a:pt x="625458" y="0"/>
                  <a:pt x="1397000" y="0"/>
                </a:cubicBezTo>
                <a:close/>
              </a:path>
            </a:pathLst>
          </a:custGeom>
        </p:spPr>
        <p:txBody>
          <a:bodyPr wrap="square">
            <a:noAutofit/>
          </a:bodyPr>
          <a:lstStyle>
            <a:lvl1pPr>
              <a:defRPr sz="1800"/>
            </a:lvl1pPr>
          </a:lstStyle>
          <a:p>
            <a:r>
              <a:rPr lang="en-US" dirty="0"/>
              <a:t>Picture</a:t>
            </a:r>
            <a:endParaRPr lang="ru-RU" dirty="0"/>
          </a:p>
        </p:txBody>
      </p:sp>
    </p:spTree>
    <p:extLst>
      <p:ext uri="{BB962C8B-B14F-4D97-AF65-F5344CB8AC3E}">
        <p14:creationId xmlns:p14="http://schemas.microsoft.com/office/powerpoint/2010/main" val="24103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Hello_0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522413" y="1296989"/>
            <a:ext cx="3198814" cy="3200632"/>
          </a:xfrm>
          <a:custGeom>
            <a:avLst/>
            <a:gdLst>
              <a:gd name="connsiteX0" fmla="*/ 1397000 w 2794000"/>
              <a:gd name="connsiteY0" fmla="*/ 0 h 2795588"/>
              <a:gd name="connsiteX1" fmla="*/ 2794000 w 2794000"/>
              <a:gd name="connsiteY1" fmla="*/ 1397794 h 2795588"/>
              <a:gd name="connsiteX2" fmla="*/ 1397000 w 2794000"/>
              <a:gd name="connsiteY2" fmla="*/ 2795588 h 2795588"/>
              <a:gd name="connsiteX3" fmla="*/ 0 w 2794000"/>
              <a:gd name="connsiteY3" fmla="*/ 1397794 h 2795588"/>
              <a:gd name="connsiteX4" fmla="*/ 1397000 w 2794000"/>
              <a:gd name="connsiteY4" fmla="*/ 0 h 2795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0" h="2795588">
                <a:moveTo>
                  <a:pt x="1397000" y="0"/>
                </a:moveTo>
                <a:cubicBezTo>
                  <a:pt x="2168542" y="0"/>
                  <a:pt x="2794000" y="625814"/>
                  <a:pt x="2794000" y="1397794"/>
                </a:cubicBezTo>
                <a:cubicBezTo>
                  <a:pt x="2794000" y="2169774"/>
                  <a:pt x="2168542" y="2795588"/>
                  <a:pt x="1397000" y="2795588"/>
                </a:cubicBezTo>
                <a:cubicBezTo>
                  <a:pt x="625458" y="2795588"/>
                  <a:pt x="0" y="2169774"/>
                  <a:pt x="0" y="1397794"/>
                </a:cubicBezTo>
                <a:cubicBezTo>
                  <a:pt x="0" y="625814"/>
                  <a:pt x="625458" y="0"/>
                  <a:pt x="1397000"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7480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llo_03">
    <p:spTree>
      <p:nvGrpSpPr>
        <p:cNvPr id="1" name=""/>
        <p:cNvGrpSpPr/>
        <p:nvPr/>
      </p:nvGrpSpPr>
      <p:grpSpPr>
        <a:xfrm>
          <a:off x="0" y="0"/>
          <a:ext cx="0" cy="0"/>
          <a:chOff x="0" y="0"/>
          <a:chExt cx="0" cy="0"/>
        </a:xfrm>
      </p:grpSpPr>
      <p:sp>
        <p:nvSpPr>
          <p:cNvPr id="9" name="Placeholder"/>
          <p:cNvSpPr>
            <a:spLocks noGrp="1"/>
          </p:cNvSpPr>
          <p:nvPr>
            <p:ph type="pic" sz="quarter" idx="10"/>
          </p:nvPr>
        </p:nvSpPr>
        <p:spPr>
          <a:xfrm>
            <a:off x="3597275" y="673100"/>
            <a:ext cx="8591550" cy="5519738"/>
          </a:xfrm>
          <a:custGeom>
            <a:avLst/>
            <a:gdLst>
              <a:gd name="connsiteX0" fmla="*/ 0 w 8591550"/>
              <a:gd name="connsiteY0" fmla="*/ 0 h 5519738"/>
              <a:gd name="connsiteX1" fmla="*/ 8591550 w 8591550"/>
              <a:gd name="connsiteY1" fmla="*/ 0 h 5519738"/>
              <a:gd name="connsiteX2" fmla="*/ 8591550 w 8591550"/>
              <a:gd name="connsiteY2" fmla="*/ 5519738 h 5519738"/>
              <a:gd name="connsiteX3" fmla="*/ 0 w 8591550"/>
              <a:gd name="connsiteY3" fmla="*/ 5519738 h 5519738"/>
            </a:gdLst>
            <a:ahLst/>
            <a:cxnLst>
              <a:cxn ang="0">
                <a:pos x="connsiteX0" y="connsiteY0"/>
              </a:cxn>
              <a:cxn ang="0">
                <a:pos x="connsiteX1" y="connsiteY1"/>
              </a:cxn>
              <a:cxn ang="0">
                <a:pos x="connsiteX2" y="connsiteY2"/>
              </a:cxn>
              <a:cxn ang="0">
                <a:pos x="connsiteX3" y="connsiteY3"/>
              </a:cxn>
            </a:cxnLst>
            <a:rect l="l" t="t" r="r" b="b"/>
            <a:pathLst>
              <a:path w="8591550" h="5519738">
                <a:moveTo>
                  <a:pt x="0" y="0"/>
                </a:moveTo>
                <a:lnTo>
                  <a:pt x="8591550" y="0"/>
                </a:lnTo>
                <a:lnTo>
                  <a:pt x="8591550" y="5519738"/>
                </a:lnTo>
                <a:lnTo>
                  <a:pt x="0" y="5519738"/>
                </a:lnTo>
                <a:close/>
              </a:path>
            </a:pathLst>
          </a:custGeom>
        </p:spPr>
        <p:txBody>
          <a:bodyPr wrap="square">
            <a:noAutofit/>
          </a:bodyPr>
          <a:lstStyle/>
          <a:p>
            <a:endParaRPr lang="ru-RU" dirty="0"/>
          </a:p>
        </p:txBody>
      </p:sp>
    </p:spTree>
    <p:extLst>
      <p:ext uri="{BB962C8B-B14F-4D97-AF65-F5344CB8AC3E}">
        <p14:creationId xmlns:p14="http://schemas.microsoft.com/office/powerpoint/2010/main" val="180294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Half Pictur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A443BE-A92F-4824-91E2-B00694CA2564}"/>
              </a:ext>
            </a:extLst>
          </p:cNvPr>
          <p:cNvSpPr>
            <a:spLocks noGrp="1"/>
          </p:cNvSpPr>
          <p:nvPr>
            <p:ph type="pic" sz="quarter" idx="10"/>
          </p:nvPr>
        </p:nvSpPr>
        <p:spPr>
          <a:xfrm>
            <a:off x="6215063" y="801689"/>
            <a:ext cx="4692650" cy="5337175"/>
          </a:xfrm>
          <a:custGeom>
            <a:avLst/>
            <a:gdLst>
              <a:gd name="connsiteX0" fmla="*/ 529877 w 4692650"/>
              <a:gd name="connsiteY0" fmla="*/ 0 h 5337175"/>
              <a:gd name="connsiteX1" fmla="*/ 4158961 w 4692650"/>
              <a:gd name="connsiteY1" fmla="*/ 0 h 5337175"/>
              <a:gd name="connsiteX2" fmla="*/ 4692650 w 4692650"/>
              <a:gd name="connsiteY2" fmla="*/ 530284 h 5337175"/>
              <a:gd name="connsiteX3" fmla="*/ 4692650 w 4692650"/>
              <a:gd name="connsiteY3" fmla="*/ 4803076 h 5337175"/>
              <a:gd name="connsiteX4" fmla="*/ 4158961 w 4692650"/>
              <a:gd name="connsiteY4" fmla="*/ 5337175 h 5337175"/>
              <a:gd name="connsiteX5" fmla="*/ 529877 w 4692650"/>
              <a:gd name="connsiteY5" fmla="*/ 5337175 h 5337175"/>
              <a:gd name="connsiteX6" fmla="*/ 0 w 4692650"/>
              <a:gd name="connsiteY6" fmla="*/ 4803076 h 5337175"/>
              <a:gd name="connsiteX7" fmla="*/ 0 w 4692650"/>
              <a:gd name="connsiteY7" fmla="*/ 530284 h 5337175"/>
              <a:gd name="connsiteX8" fmla="*/ 529877 w 4692650"/>
              <a:gd name="connsiteY8" fmla="*/ 0 h 53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650" h="5337175">
                <a:moveTo>
                  <a:pt x="529877" y="0"/>
                </a:moveTo>
                <a:cubicBezTo>
                  <a:pt x="4158961" y="0"/>
                  <a:pt x="4158961" y="0"/>
                  <a:pt x="4158961" y="0"/>
                </a:cubicBezTo>
                <a:cubicBezTo>
                  <a:pt x="4452490" y="0"/>
                  <a:pt x="4692650" y="236530"/>
                  <a:pt x="4692650" y="530284"/>
                </a:cubicBezTo>
                <a:cubicBezTo>
                  <a:pt x="4692650" y="4803076"/>
                  <a:pt x="4692650" y="4803076"/>
                  <a:pt x="4692650" y="4803076"/>
                </a:cubicBezTo>
                <a:cubicBezTo>
                  <a:pt x="4692650" y="5096831"/>
                  <a:pt x="4452490" y="5337175"/>
                  <a:pt x="4158961" y="5337175"/>
                </a:cubicBezTo>
                <a:cubicBezTo>
                  <a:pt x="529877" y="5337175"/>
                  <a:pt x="529877" y="5337175"/>
                  <a:pt x="529877" y="5337175"/>
                </a:cubicBezTo>
                <a:cubicBezTo>
                  <a:pt x="236348" y="5337175"/>
                  <a:pt x="0" y="5096831"/>
                  <a:pt x="0" y="4803076"/>
                </a:cubicBezTo>
                <a:cubicBezTo>
                  <a:pt x="0" y="530284"/>
                  <a:pt x="0" y="530284"/>
                  <a:pt x="0" y="530284"/>
                </a:cubicBezTo>
                <a:cubicBezTo>
                  <a:pt x="0" y="236530"/>
                  <a:pt x="236348" y="0"/>
                  <a:pt x="529877" y="0"/>
                </a:cubicBezTo>
                <a:close/>
              </a:path>
            </a:pathLst>
          </a:custGeom>
        </p:spPr>
        <p:txBody>
          <a:bodyPr wrap="square">
            <a:noAutofit/>
          </a:bodyPr>
          <a:lstStyle/>
          <a:p>
            <a:endParaRPr lang="ru-RU" dirty="0"/>
          </a:p>
        </p:txBody>
      </p:sp>
    </p:spTree>
    <p:extLst>
      <p:ext uri="{BB962C8B-B14F-4D97-AF65-F5344CB8AC3E}">
        <p14:creationId xmlns:p14="http://schemas.microsoft.com/office/powerpoint/2010/main" val="240396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llo_0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379537" y="2249488"/>
            <a:ext cx="4015679" cy="4017962"/>
          </a:xfrm>
          <a:custGeom>
            <a:avLst/>
            <a:gdLst>
              <a:gd name="connsiteX0" fmla="*/ 1397000 w 2794000"/>
              <a:gd name="connsiteY0" fmla="*/ 0 h 2795588"/>
              <a:gd name="connsiteX1" fmla="*/ 2794000 w 2794000"/>
              <a:gd name="connsiteY1" fmla="*/ 1397794 h 2795588"/>
              <a:gd name="connsiteX2" fmla="*/ 1397000 w 2794000"/>
              <a:gd name="connsiteY2" fmla="*/ 2795588 h 2795588"/>
              <a:gd name="connsiteX3" fmla="*/ 0 w 2794000"/>
              <a:gd name="connsiteY3" fmla="*/ 1397794 h 2795588"/>
              <a:gd name="connsiteX4" fmla="*/ 1397000 w 2794000"/>
              <a:gd name="connsiteY4" fmla="*/ 0 h 2795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00" h="2795588">
                <a:moveTo>
                  <a:pt x="1397000" y="0"/>
                </a:moveTo>
                <a:cubicBezTo>
                  <a:pt x="2168542" y="0"/>
                  <a:pt x="2794000" y="625814"/>
                  <a:pt x="2794000" y="1397794"/>
                </a:cubicBezTo>
                <a:cubicBezTo>
                  <a:pt x="2794000" y="2169774"/>
                  <a:pt x="2168542" y="2795588"/>
                  <a:pt x="1397000" y="2795588"/>
                </a:cubicBezTo>
                <a:cubicBezTo>
                  <a:pt x="625458" y="2795588"/>
                  <a:pt x="0" y="2169774"/>
                  <a:pt x="0" y="1397794"/>
                </a:cubicBezTo>
                <a:cubicBezTo>
                  <a:pt x="0" y="625814"/>
                  <a:pt x="625458" y="0"/>
                  <a:pt x="1397000" y="0"/>
                </a:cubicBezTo>
                <a:close/>
              </a:path>
            </a:pathLst>
          </a:custGeom>
        </p:spPr>
        <p:txBody>
          <a:bodyPr wrap="square">
            <a:noAutofit/>
          </a:bodyPr>
          <a:lstStyle/>
          <a:p>
            <a:endParaRPr lang="ru-RU"/>
          </a:p>
        </p:txBody>
      </p:sp>
    </p:spTree>
    <p:extLst>
      <p:ext uri="{BB962C8B-B14F-4D97-AF65-F5344CB8AC3E}">
        <p14:creationId xmlns:p14="http://schemas.microsoft.com/office/powerpoint/2010/main" val="7951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Abstract center pictur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7CD8495-4C56-48F4-9610-4DF2E71509B0}"/>
              </a:ext>
            </a:extLst>
          </p:cNvPr>
          <p:cNvSpPr>
            <a:spLocks noGrp="1"/>
          </p:cNvSpPr>
          <p:nvPr userDrawn="1">
            <p:ph type="pic" sz="quarter" idx="12"/>
          </p:nvPr>
        </p:nvSpPr>
        <p:spPr>
          <a:xfrm>
            <a:off x="1469390" y="778352"/>
            <a:ext cx="1644357" cy="1643063"/>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lvl1pPr>
              <a:defRPr sz="1400"/>
            </a:lvl1pPr>
          </a:lstStyle>
          <a:p>
            <a:endParaRPr lang="ru-RU" dirty="0"/>
          </a:p>
        </p:txBody>
      </p:sp>
      <p:sp>
        <p:nvSpPr>
          <p:cNvPr id="19" name="Picture Placeholder 18">
            <a:extLst>
              <a:ext uri="{FF2B5EF4-FFF2-40B4-BE49-F238E27FC236}">
                <a16:creationId xmlns:a16="http://schemas.microsoft.com/office/drawing/2014/main" id="{71798F02-50AD-41DB-8F3C-3D5F5719CFBC}"/>
              </a:ext>
            </a:extLst>
          </p:cNvPr>
          <p:cNvSpPr>
            <a:spLocks noGrp="1"/>
          </p:cNvSpPr>
          <p:nvPr>
            <p:ph type="pic" sz="quarter" idx="13"/>
          </p:nvPr>
        </p:nvSpPr>
        <p:spPr>
          <a:xfrm>
            <a:off x="4013807" y="778352"/>
            <a:ext cx="1644357" cy="1643063"/>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lvl1pPr>
              <a:defRPr sz="1400"/>
            </a:lvl1pPr>
          </a:lstStyle>
          <a:p>
            <a:endParaRPr lang="ru-RU" dirty="0"/>
          </a:p>
        </p:txBody>
      </p:sp>
      <p:sp>
        <p:nvSpPr>
          <p:cNvPr id="20" name="Picture Placeholder 19">
            <a:extLst>
              <a:ext uri="{FF2B5EF4-FFF2-40B4-BE49-F238E27FC236}">
                <a16:creationId xmlns:a16="http://schemas.microsoft.com/office/drawing/2014/main" id="{D410EDEB-F3CE-4EF0-9543-8A179647959C}"/>
              </a:ext>
            </a:extLst>
          </p:cNvPr>
          <p:cNvSpPr>
            <a:spLocks noGrp="1"/>
          </p:cNvSpPr>
          <p:nvPr>
            <p:ph type="pic" sz="quarter" idx="14"/>
          </p:nvPr>
        </p:nvSpPr>
        <p:spPr>
          <a:xfrm>
            <a:off x="6551598" y="778352"/>
            <a:ext cx="1644357" cy="1643063"/>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lvl1pPr>
              <a:defRPr sz="1400"/>
            </a:lvl1pPr>
          </a:lstStyle>
          <a:p>
            <a:endParaRPr lang="ru-RU" dirty="0"/>
          </a:p>
        </p:txBody>
      </p:sp>
      <p:sp>
        <p:nvSpPr>
          <p:cNvPr id="21" name="Picture Placeholder 20">
            <a:extLst>
              <a:ext uri="{FF2B5EF4-FFF2-40B4-BE49-F238E27FC236}">
                <a16:creationId xmlns:a16="http://schemas.microsoft.com/office/drawing/2014/main" id="{D48D84F9-9F92-48EA-990B-0F94198CA75A}"/>
              </a:ext>
            </a:extLst>
          </p:cNvPr>
          <p:cNvSpPr>
            <a:spLocks noGrp="1"/>
          </p:cNvSpPr>
          <p:nvPr>
            <p:ph type="pic" sz="quarter" idx="15"/>
          </p:nvPr>
        </p:nvSpPr>
        <p:spPr>
          <a:xfrm>
            <a:off x="9069511" y="778352"/>
            <a:ext cx="1644357" cy="1643063"/>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lvl1pPr>
              <a:defRPr sz="1400"/>
            </a:lvl1pPr>
          </a:lstStyle>
          <a:p>
            <a:endParaRPr lang="ru-RU" dirty="0"/>
          </a:p>
        </p:txBody>
      </p:sp>
      <p:sp>
        <p:nvSpPr>
          <p:cNvPr id="22" name="Picture Placeholder 21">
            <a:extLst>
              <a:ext uri="{FF2B5EF4-FFF2-40B4-BE49-F238E27FC236}">
                <a16:creationId xmlns:a16="http://schemas.microsoft.com/office/drawing/2014/main" id="{957F69F9-67B0-4457-806B-E10CF161DAC1}"/>
              </a:ext>
            </a:extLst>
          </p:cNvPr>
          <p:cNvSpPr>
            <a:spLocks noGrp="1"/>
          </p:cNvSpPr>
          <p:nvPr>
            <p:ph type="pic" sz="quarter" idx="16"/>
          </p:nvPr>
        </p:nvSpPr>
        <p:spPr>
          <a:xfrm>
            <a:off x="1469390" y="3707082"/>
            <a:ext cx="1644357" cy="1643063"/>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lvl1pPr>
              <a:defRPr sz="1400"/>
            </a:lvl1pPr>
          </a:lstStyle>
          <a:p>
            <a:endParaRPr lang="ru-RU" dirty="0"/>
          </a:p>
        </p:txBody>
      </p:sp>
      <p:sp>
        <p:nvSpPr>
          <p:cNvPr id="23" name="Picture Placeholder 22">
            <a:extLst>
              <a:ext uri="{FF2B5EF4-FFF2-40B4-BE49-F238E27FC236}">
                <a16:creationId xmlns:a16="http://schemas.microsoft.com/office/drawing/2014/main" id="{7D648984-B525-4D87-87BF-B783DA929753}"/>
              </a:ext>
            </a:extLst>
          </p:cNvPr>
          <p:cNvSpPr>
            <a:spLocks noGrp="1"/>
          </p:cNvSpPr>
          <p:nvPr>
            <p:ph type="pic" sz="quarter" idx="17"/>
          </p:nvPr>
        </p:nvSpPr>
        <p:spPr>
          <a:xfrm>
            <a:off x="4013807" y="3707082"/>
            <a:ext cx="1644357" cy="1643063"/>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lvl1pPr>
              <a:defRPr sz="1400"/>
            </a:lvl1pPr>
          </a:lstStyle>
          <a:p>
            <a:endParaRPr lang="ru-RU" dirty="0"/>
          </a:p>
        </p:txBody>
      </p:sp>
      <p:sp>
        <p:nvSpPr>
          <p:cNvPr id="24" name="Picture Placeholder 23">
            <a:extLst>
              <a:ext uri="{FF2B5EF4-FFF2-40B4-BE49-F238E27FC236}">
                <a16:creationId xmlns:a16="http://schemas.microsoft.com/office/drawing/2014/main" id="{DC3F69D0-C336-4037-8E19-68DCCD894561}"/>
              </a:ext>
            </a:extLst>
          </p:cNvPr>
          <p:cNvSpPr>
            <a:spLocks noGrp="1"/>
          </p:cNvSpPr>
          <p:nvPr>
            <p:ph type="pic" sz="quarter" idx="18"/>
          </p:nvPr>
        </p:nvSpPr>
        <p:spPr>
          <a:xfrm>
            <a:off x="6551598" y="3707082"/>
            <a:ext cx="1644357" cy="1643063"/>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lvl1pPr>
              <a:defRPr sz="1400"/>
            </a:lvl1pPr>
          </a:lstStyle>
          <a:p>
            <a:endParaRPr lang="ru-RU" dirty="0"/>
          </a:p>
        </p:txBody>
      </p:sp>
      <p:sp>
        <p:nvSpPr>
          <p:cNvPr id="25" name="Picture Placeholder 24">
            <a:extLst>
              <a:ext uri="{FF2B5EF4-FFF2-40B4-BE49-F238E27FC236}">
                <a16:creationId xmlns:a16="http://schemas.microsoft.com/office/drawing/2014/main" id="{06BB5D06-4591-4D91-B9DA-A0D5135015E9}"/>
              </a:ext>
            </a:extLst>
          </p:cNvPr>
          <p:cNvSpPr>
            <a:spLocks noGrp="1"/>
          </p:cNvSpPr>
          <p:nvPr>
            <p:ph type="pic" sz="quarter" idx="19"/>
          </p:nvPr>
        </p:nvSpPr>
        <p:spPr>
          <a:xfrm>
            <a:off x="9069511" y="3707082"/>
            <a:ext cx="1644357" cy="1643063"/>
          </a:xfrm>
          <a:custGeom>
            <a:avLst/>
            <a:gdLst>
              <a:gd name="connsiteX0" fmla="*/ 1008857 w 2017714"/>
              <a:gd name="connsiteY0" fmla="*/ 0 h 2016126"/>
              <a:gd name="connsiteX1" fmla="*/ 2017714 w 2017714"/>
              <a:gd name="connsiteY1" fmla="*/ 1008063 h 2016126"/>
              <a:gd name="connsiteX2" fmla="*/ 1008857 w 2017714"/>
              <a:gd name="connsiteY2" fmla="*/ 2016126 h 2016126"/>
              <a:gd name="connsiteX3" fmla="*/ 0 w 2017714"/>
              <a:gd name="connsiteY3" fmla="*/ 1008063 h 2016126"/>
              <a:gd name="connsiteX4" fmla="*/ 1008857 w 2017714"/>
              <a:gd name="connsiteY4" fmla="*/ 0 h 20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14" h="2016126">
                <a:moveTo>
                  <a:pt x="1008857" y="0"/>
                </a:moveTo>
                <a:cubicBezTo>
                  <a:pt x="1566033" y="0"/>
                  <a:pt x="2017714" y="451325"/>
                  <a:pt x="2017714" y="1008063"/>
                </a:cubicBezTo>
                <a:cubicBezTo>
                  <a:pt x="2017714" y="1564801"/>
                  <a:pt x="1566033" y="2016126"/>
                  <a:pt x="1008857" y="2016126"/>
                </a:cubicBezTo>
                <a:cubicBezTo>
                  <a:pt x="451681" y="2016126"/>
                  <a:pt x="0" y="1564801"/>
                  <a:pt x="0" y="1008063"/>
                </a:cubicBezTo>
                <a:cubicBezTo>
                  <a:pt x="0" y="451325"/>
                  <a:pt x="451681" y="0"/>
                  <a:pt x="1008857" y="0"/>
                </a:cubicBezTo>
                <a:close/>
              </a:path>
            </a:pathLst>
          </a:custGeom>
        </p:spPr>
        <p:txBody>
          <a:bodyPr wrap="square">
            <a:noAutofit/>
          </a:bodyPr>
          <a:lstStyle>
            <a:lvl1pPr>
              <a:defRPr sz="1400"/>
            </a:lvl1pPr>
          </a:lstStyle>
          <a:p>
            <a:endParaRPr lang="ru-RU" dirty="0"/>
          </a:p>
        </p:txBody>
      </p:sp>
    </p:spTree>
    <p:extLst>
      <p:ext uri="{BB962C8B-B14F-4D97-AF65-F5344CB8AC3E}">
        <p14:creationId xmlns:p14="http://schemas.microsoft.com/office/powerpoint/2010/main" val="214587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100"/>
                                  </p:stCondLst>
                                  <p:endCondLst>
                                    <p:cond evt="begin" delay="0">
                                      <p:tn val="9"/>
                                    </p:cond>
                                  </p:end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0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30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nodePh="1">
                                  <p:stCondLst>
                                    <p:cond delay="400"/>
                                  </p:stCondLst>
                                  <p:endCondLst>
                                    <p:cond evt="begin" delay="0">
                                      <p:tn val="21"/>
                                    </p:cond>
                                  </p:end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000" fill="hold"/>
                                        <p:tgtEl>
                                          <p:spTgt spid="22"/>
                                        </p:tgtEl>
                                        <p:attrNameLst>
                                          <p:attrName>ppt_x</p:attrName>
                                        </p:attrNameLst>
                                      </p:cBhvr>
                                      <p:tavLst>
                                        <p:tav tm="0">
                                          <p:val>
                                            <p:strVal val="#ppt_x"/>
                                          </p:val>
                                        </p:tav>
                                        <p:tav tm="100000">
                                          <p:val>
                                            <p:strVal val="#ppt_x"/>
                                          </p:val>
                                        </p:tav>
                                      </p:tavLst>
                                    </p:anim>
                                    <p:anim calcmode="lin" valueType="num">
                                      <p:cBhvr additive="base">
                                        <p:cTn id="24" dur="1000" fill="hold"/>
                                        <p:tgtEl>
                                          <p:spTgt spid="22"/>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500"/>
                                  </p:stCondLst>
                                  <p:endCondLst>
                                    <p:cond evt="begin" delay="0">
                                      <p:tn val="25"/>
                                    </p:cond>
                                  </p:end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1000" fill="hold"/>
                                        <p:tgtEl>
                                          <p:spTgt spid="23"/>
                                        </p:tgtEl>
                                        <p:attrNameLst>
                                          <p:attrName>ppt_x</p:attrName>
                                        </p:attrNameLst>
                                      </p:cBhvr>
                                      <p:tavLst>
                                        <p:tav tm="0">
                                          <p:val>
                                            <p:strVal val="#ppt_x"/>
                                          </p:val>
                                        </p:tav>
                                        <p:tav tm="100000">
                                          <p:val>
                                            <p:strVal val="#ppt_x"/>
                                          </p:val>
                                        </p:tav>
                                      </p:tavLst>
                                    </p:anim>
                                    <p:anim calcmode="lin" valueType="num">
                                      <p:cBhvr additive="base">
                                        <p:cTn id="28" dur="1000" fill="hold"/>
                                        <p:tgtEl>
                                          <p:spTgt spid="23"/>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nodePh="1">
                                  <p:stCondLst>
                                    <p:cond delay="600"/>
                                  </p:stCondLst>
                                  <p:endCondLst>
                                    <p:cond evt="begin" delay="0">
                                      <p:tn val="29"/>
                                    </p:cond>
                                  </p:end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nodePh="1">
                                  <p:stCondLst>
                                    <p:cond delay="700"/>
                                  </p:stCondLst>
                                  <p:endCondLst>
                                    <p:cond evt="begin" delay="0">
                                      <p:tn val="33"/>
                                    </p:cond>
                                  </p:end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ppt_x"/>
                                          </p:val>
                                        </p:tav>
                                        <p:tav tm="100000">
                                          <p:val>
                                            <p:strVal val="#ppt_x"/>
                                          </p:val>
                                        </p:tav>
                                      </p:tavLst>
                                    </p:anim>
                                    <p:anim calcmode="lin" valueType="num">
                                      <p:cBhvr additive="base">
                                        <p:cTn id="36"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0" grpId="0"/>
      <p:bldP spid="21" grpId="0"/>
      <p:bldP spid="22" grpId="0"/>
      <p:bldP spid="23" grpId="0"/>
      <p:bldP spid="24" grpId="0"/>
      <p:bldP spid="2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2_Custom Layout">
    <p:spTree>
      <p:nvGrpSpPr>
        <p:cNvPr id="1" name=""/>
        <p:cNvGrpSpPr/>
        <p:nvPr/>
      </p:nvGrpSpPr>
      <p:grpSpPr>
        <a:xfrm>
          <a:off x="0" y="0"/>
          <a:ext cx="0" cy="0"/>
          <a:chOff x="0" y="0"/>
          <a:chExt cx="0" cy="0"/>
        </a:xfrm>
      </p:grpSpPr>
      <p:sp>
        <p:nvSpPr>
          <p:cNvPr id="2" name="Rectangle 1"/>
          <p:cNvSpPr/>
          <p:nvPr userDrawn="1"/>
        </p:nvSpPr>
        <p:spPr>
          <a:xfrm>
            <a:off x="10534650" y="0"/>
            <a:ext cx="165735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 name="Picture Placeholder 2"/>
          <p:cNvSpPr>
            <a:spLocks noGrp="1"/>
          </p:cNvSpPr>
          <p:nvPr>
            <p:ph type="pic" sz="quarter" idx="10"/>
          </p:nvPr>
        </p:nvSpPr>
        <p:spPr>
          <a:xfrm>
            <a:off x="3035587" y="1285875"/>
            <a:ext cx="6120827" cy="4286250"/>
          </a:xfrm>
          <a:prstGeom prst="rect">
            <a:avLst/>
          </a:prstGeom>
        </p:spPr>
        <p:txBody>
          <a:bodyPr>
            <a:normAutofit/>
          </a:bodyPr>
          <a:lstStyle>
            <a:lvl1pPr>
              <a:defRPr sz="938">
                <a:solidFill>
                  <a:srgbClr val="00B0F0"/>
                </a:solidFill>
              </a:defRPr>
            </a:lvl1pPr>
          </a:lstStyle>
          <a:p>
            <a:r>
              <a:rPr lang="en-US"/>
              <a:t>Click icon to add picture</a:t>
            </a:r>
            <a:endParaRPr lang="id-ID"/>
          </a:p>
        </p:txBody>
      </p:sp>
    </p:spTree>
    <p:extLst>
      <p:ext uri="{BB962C8B-B14F-4D97-AF65-F5344CB8AC3E}">
        <p14:creationId xmlns:p14="http://schemas.microsoft.com/office/powerpoint/2010/main" val="125968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A9AA-F921-96DF-D54B-0A50C5EA8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7DB381-8F80-5992-846B-F612D8B369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6DCAC-DDCF-E2B8-958B-6E8BEA006E02}"/>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5" name="Footer Placeholder 4">
            <a:extLst>
              <a:ext uri="{FF2B5EF4-FFF2-40B4-BE49-F238E27FC236}">
                <a16:creationId xmlns:a16="http://schemas.microsoft.com/office/drawing/2014/main" id="{2D4BD10F-7DE0-EFAF-597E-9BA97B332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DF2D4-B43B-E4B1-1DA4-74EDE9C58F17}"/>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12264023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4_Custom Layout">
    <p:spTree>
      <p:nvGrpSpPr>
        <p:cNvPr id="1" name=""/>
        <p:cNvGrpSpPr/>
        <p:nvPr/>
      </p:nvGrpSpPr>
      <p:grpSpPr>
        <a:xfrm>
          <a:off x="0" y="0"/>
          <a:ext cx="0" cy="0"/>
          <a:chOff x="0" y="0"/>
          <a:chExt cx="0" cy="0"/>
        </a:xfrm>
      </p:grpSpPr>
      <p:sp>
        <p:nvSpPr>
          <p:cNvPr id="2" name="Rectangle 1"/>
          <p:cNvSpPr/>
          <p:nvPr userDrawn="1"/>
        </p:nvSpPr>
        <p:spPr>
          <a:xfrm>
            <a:off x="10534650" y="0"/>
            <a:ext cx="165735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 name="Picture Placeholder 2"/>
          <p:cNvSpPr>
            <a:spLocks noGrp="1"/>
          </p:cNvSpPr>
          <p:nvPr>
            <p:ph type="pic" sz="quarter" idx="10"/>
          </p:nvPr>
        </p:nvSpPr>
        <p:spPr>
          <a:xfrm>
            <a:off x="4468298" y="2286000"/>
            <a:ext cx="3224874" cy="2322912"/>
          </a:xfrm>
          <a:prstGeom prst="rect">
            <a:avLst/>
          </a:prstGeom>
        </p:spPr>
        <p:txBody>
          <a:bodyPr>
            <a:normAutofit/>
          </a:bodyPr>
          <a:lstStyle>
            <a:lvl1pPr>
              <a:defRPr sz="938">
                <a:solidFill>
                  <a:srgbClr val="00B0F0"/>
                </a:solidFill>
              </a:defRPr>
            </a:lvl1pPr>
          </a:lstStyle>
          <a:p>
            <a:r>
              <a:rPr lang="en-US"/>
              <a:t>Click icon to add picture</a:t>
            </a:r>
            <a:endParaRPr lang="id-ID"/>
          </a:p>
        </p:txBody>
      </p:sp>
      <p:sp>
        <p:nvSpPr>
          <p:cNvPr id="4" name="Picture Placeholder 2"/>
          <p:cNvSpPr>
            <a:spLocks noGrp="1"/>
          </p:cNvSpPr>
          <p:nvPr>
            <p:ph type="pic" sz="quarter" idx="11"/>
          </p:nvPr>
        </p:nvSpPr>
        <p:spPr>
          <a:xfrm>
            <a:off x="8294375" y="2286000"/>
            <a:ext cx="3224874" cy="2322912"/>
          </a:xfrm>
          <a:prstGeom prst="rect">
            <a:avLst/>
          </a:prstGeom>
        </p:spPr>
        <p:txBody>
          <a:bodyPr>
            <a:normAutofit/>
          </a:bodyPr>
          <a:lstStyle>
            <a:lvl1pPr>
              <a:defRPr sz="938">
                <a:solidFill>
                  <a:srgbClr val="00B0F0"/>
                </a:solidFill>
              </a:defRPr>
            </a:lvl1pPr>
          </a:lstStyle>
          <a:p>
            <a:r>
              <a:rPr lang="en-US"/>
              <a:t>Click icon to add picture</a:t>
            </a:r>
            <a:endParaRPr lang="id-ID"/>
          </a:p>
        </p:txBody>
      </p:sp>
      <p:sp>
        <p:nvSpPr>
          <p:cNvPr id="5" name="Picture Placeholder 2"/>
          <p:cNvSpPr>
            <a:spLocks noGrp="1"/>
          </p:cNvSpPr>
          <p:nvPr>
            <p:ph type="pic" sz="quarter" idx="12"/>
          </p:nvPr>
        </p:nvSpPr>
        <p:spPr>
          <a:xfrm>
            <a:off x="642220" y="2286000"/>
            <a:ext cx="3224874" cy="2322912"/>
          </a:xfrm>
          <a:prstGeom prst="rect">
            <a:avLst/>
          </a:prstGeom>
        </p:spPr>
        <p:txBody>
          <a:bodyPr>
            <a:normAutofit/>
          </a:bodyPr>
          <a:lstStyle>
            <a:lvl1pPr>
              <a:defRPr sz="938">
                <a:solidFill>
                  <a:srgbClr val="00B0F0"/>
                </a:solidFill>
              </a:defRPr>
            </a:lvl1pPr>
          </a:lstStyle>
          <a:p>
            <a:r>
              <a:rPr lang="en-US"/>
              <a:t>Click icon to add picture</a:t>
            </a:r>
            <a:endParaRPr lang="id-ID"/>
          </a:p>
        </p:txBody>
      </p:sp>
    </p:spTree>
    <p:extLst>
      <p:ext uri="{BB962C8B-B14F-4D97-AF65-F5344CB8AC3E}">
        <p14:creationId xmlns:p14="http://schemas.microsoft.com/office/powerpoint/2010/main" val="3853258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489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three_Iphon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2662632-EE06-40CA-BAAB-82F738ADE6CA}"/>
              </a:ext>
            </a:extLst>
          </p:cNvPr>
          <p:cNvSpPr>
            <a:spLocks noGrp="1"/>
          </p:cNvSpPr>
          <p:nvPr>
            <p:ph type="pic" sz="quarter" idx="11"/>
          </p:nvPr>
        </p:nvSpPr>
        <p:spPr>
          <a:xfrm>
            <a:off x="1341520" y="957314"/>
            <a:ext cx="3134227" cy="2375434"/>
          </a:xfrm>
          <a:custGeom>
            <a:avLst/>
            <a:gdLst>
              <a:gd name="connsiteX0" fmla="*/ 0 w 2809374"/>
              <a:gd name="connsiteY0" fmla="*/ 0 h 2334127"/>
              <a:gd name="connsiteX1" fmla="*/ 2809374 w 2809374"/>
              <a:gd name="connsiteY1" fmla="*/ 0 h 2334127"/>
              <a:gd name="connsiteX2" fmla="*/ 2809374 w 2809374"/>
              <a:gd name="connsiteY2" fmla="*/ 2334127 h 2334127"/>
              <a:gd name="connsiteX3" fmla="*/ 0 w 2809374"/>
              <a:gd name="connsiteY3" fmla="*/ 2334127 h 2334127"/>
              <a:gd name="connsiteX0" fmla="*/ 0 w 2860044"/>
              <a:gd name="connsiteY0" fmla="*/ 0 h 2334127"/>
              <a:gd name="connsiteX1" fmla="*/ 2860044 w 2860044"/>
              <a:gd name="connsiteY1" fmla="*/ 12098 h 2334127"/>
              <a:gd name="connsiteX2" fmla="*/ 2809374 w 2860044"/>
              <a:gd name="connsiteY2" fmla="*/ 2334127 h 2334127"/>
              <a:gd name="connsiteX3" fmla="*/ 0 w 2860044"/>
              <a:gd name="connsiteY3" fmla="*/ 2334127 h 2334127"/>
              <a:gd name="connsiteX4" fmla="*/ 0 w 2860044"/>
              <a:gd name="connsiteY4" fmla="*/ 0 h 2334127"/>
              <a:gd name="connsiteX0" fmla="*/ 0 w 2865674"/>
              <a:gd name="connsiteY0" fmla="*/ 0 h 2334127"/>
              <a:gd name="connsiteX1" fmla="*/ 2865674 w 2865674"/>
              <a:gd name="connsiteY1" fmla="*/ 54441 h 2334127"/>
              <a:gd name="connsiteX2" fmla="*/ 2809374 w 2865674"/>
              <a:gd name="connsiteY2" fmla="*/ 2334127 h 2334127"/>
              <a:gd name="connsiteX3" fmla="*/ 0 w 2865674"/>
              <a:gd name="connsiteY3" fmla="*/ 2334127 h 2334127"/>
              <a:gd name="connsiteX4" fmla="*/ 0 w 2865674"/>
              <a:gd name="connsiteY4" fmla="*/ 0 h 2334127"/>
              <a:gd name="connsiteX0" fmla="*/ 0 w 2888194"/>
              <a:gd name="connsiteY0" fmla="*/ 0 h 2334127"/>
              <a:gd name="connsiteX1" fmla="*/ 2888194 w 2888194"/>
              <a:gd name="connsiteY1" fmla="*/ 66539 h 2334127"/>
              <a:gd name="connsiteX2" fmla="*/ 2809374 w 2888194"/>
              <a:gd name="connsiteY2" fmla="*/ 2334127 h 2334127"/>
              <a:gd name="connsiteX3" fmla="*/ 0 w 2888194"/>
              <a:gd name="connsiteY3" fmla="*/ 2334127 h 2334127"/>
              <a:gd name="connsiteX4" fmla="*/ 0 w 2888194"/>
              <a:gd name="connsiteY4" fmla="*/ 0 h 2334127"/>
              <a:gd name="connsiteX0" fmla="*/ 0 w 2888194"/>
              <a:gd name="connsiteY0" fmla="*/ 0 h 2352274"/>
              <a:gd name="connsiteX1" fmla="*/ 2888194 w 2888194"/>
              <a:gd name="connsiteY1" fmla="*/ 66539 h 2352274"/>
              <a:gd name="connsiteX2" fmla="*/ 2775594 w 2888194"/>
              <a:gd name="connsiteY2" fmla="*/ 2352274 h 2352274"/>
              <a:gd name="connsiteX3" fmla="*/ 0 w 2888194"/>
              <a:gd name="connsiteY3" fmla="*/ 2334127 h 2352274"/>
              <a:gd name="connsiteX4" fmla="*/ 0 w 2888194"/>
              <a:gd name="connsiteY4" fmla="*/ 0 h 2352274"/>
              <a:gd name="connsiteX0" fmla="*/ 0 w 2888194"/>
              <a:gd name="connsiteY0" fmla="*/ 0 h 2370421"/>
              <a:gd name="connsiteX1" fmla="*/ 2888194 w 2888194"/>
              <a:gd name="connsiteY1" fmla="*/ 66539 h 2370421"/>
              <a:gd name="connsiteX2" fmla="*/ 2775595 w 2888194"/>
              <a:gd name="connsiteY2" fmla="*/ 2370421 h 2370421"/>
              <a:gd name="connsiteX3" fmla="*/ 0 w 2888194"/>
              <a:gd name="connsiteY3" fmla="*/ 2334127 h 2370421"/>
              <a:gd name="connsiteX4" fmla="*/ 0 w 2888194"/>
              <a:gd name="connsiteY4" fmla="*/ 0 h 2370421"/>
              <a:gd name="connsiteX0" fmla="*/ 0 w 2888194"/>
              <a:gd name="connsiteY0" fmla="*/ 0 h 2370421"/>
              <a:gd name="connsiteX1" fmla="*/ 2888194 w 2888194"/>
              <a:gd name="connsiteY1" fmla="*/ 66539 h 2370421"/>
              <a:gd name="connsiteX2" fmla="*/ 2775595 w 2888194"/>
              <a:gd name="connsiteY2" fmla="*/ 2370421 h 2370421"/>
              <a:gd name="connsiteX3" fmla="*/ 33779 w 2888194"/>
              <a:gd name="connsiteY3" fmla="*/ 2358323 h 2370421"/>
              <a:gd name="connsiteX4" fmla="*/ 0 w 2888194"/>
              <a:gd name="connsiteY4" fmla="*/ 0 h 2370421"/>
              <a:gd name="connsiteX0" fmla="*/ 0 w 2933235"/>
              <a:gd name="connsiteY0" fmla="*/ 0 h 2388568"/>
              <a:gd name="connsiteX1" fmla="*/ 2933235 w 2933235"/>
              <a:gd name="connsiteY1" fmla="*/ 84686 h 2388568"/>
              <a:gd name="connsiteX2" fmla="*/ 2820636 w 2933235"/>
              <a:gd name="connsiteY2" fmla="*/ 2388568 h 2388568"/>
              <a:gd name="connsiteX3" fmla="*/ 78820 w 2933235"/>
              <a:gd name="connsiteY3" fmla="*/ 2376470 h 2388568"/>
              <a:gd name="connsiteX4" fmla="*/ 0 w 2933235"/>
              <a:gd name="connsiteY4" fmla="*/ 0 h 2388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235" h="2388568">
                <a:moveTo>
                  <a:pt x="0" y="0"/>
                </a:moveTo>
                <a:lnTo>
                  <a:pt x="2933235" y="84686"/>
                </a:lnTo>
                <a:lnTo>
                  <a:pt x="2820636" y="2388568"/>
                </a:lnTo>
                <a:lnTo>
                  <a:pt x="78820" y="2376470"/>
                </a:lnTo>
                <a:lnTo>
                  <a:pt x="0" y="0"/>
                </a:lnTo>
                <a:close/>
              </a:path>
            </a:pathLst>
          </a:custGeom>
          <a:solidFill>
            <a:schemeClr val="accent1"/>
          </a:solidFill>
          <a:scene3d>
            <a:camera prst="perspectiveRight" fov="3600000">
              <a:rot lat="20404753" lon="20080848" rev="709017"/>
            </a:camera>
            <a:lightRig rig="balanced" dir="t"/>
          </a:scene3d>
        </p:spPr>
        <p:txBody>
          <a:bodyPr wrap="square">
            <a:noAutofit/>
          </a:bodyPr>
          <a:lstStyle/>
          <a:p>
            <a:endParaRPr lang="ru-UA"/>
          </a:p>
        </p:txBody>
      </p:sp>
    </p:spTree>
    <p:extLst>
      <p:ext uri="{BB962C8B-B14F-4D97-AF65-F5344CB8AC3E}">
        <p14:creationId xmlns:p14="http://schemas.microsoft.com/office/powerpoint/2010/main" val="13367027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7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67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67000">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laptop_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BCFDED92-AE18-4798-AD4A-4122E5E61CAB}"/>
              </a:ext>
            </a:extLst>
          </p:cNvPr>
          <p:cNvSpPr>
            <a:spLocks noGrp="1"/>
          </p:cNvSpPr>
          <p:nvPr>
            <p:ph type="pic" sz="quarter" idx="11"/>
          </p:nvPr>
        </p:nvSpPr>
        <p:spPr>
          <a:xfrm>
            <a:off x="6634264" y="1311693"/>
            <a:ext cx="4268105" cy="3054095"/>
          </a:xfrm>
          <a:solidFill>
            <a:schemeClr val="accent1"/>
          </a:solidFill>
          <a:scene3d>
            <a:camera prst="perspectiveContrastingLeftFacing" fov="300000">
              <a:rot lat="900000" lon="1200000" rev="20940000"/>
            </a:camera>
            <a:lightRig rig="threePt" dir="t"/>
          </a:scene3d>
        </p:spPr>
        <p:txBody>
          <a:bodyPr>
            <a:normAutofit/>
          </a:bodyPr>
          <a:lstStyle>
            <a:lvl1pPr>
              <a:defRPr sz="1800"/>
            </a:lvl1pPr>
          </a:lstStyle>
          <a:p>
            <a:endParaRPr lang="ru-UA"/>
          </a:p>
        </p:txBody>
      </p:sp>
    </p:spTree>
    <p:extLst>
      <p:ext uri="{BB962C8B-B14F-4D97-AF65-F5344CB8AC3E}">
        <p14:creationId xmlns:p14="http://schemas.microsoft.com/office/powerpoint/2010/main" val="38157100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7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7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67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fographic Section Break">
    <p:spTree>
      <p:nvGrpSpPr>
        <p:cNvPr id="1" name=""/>
        <p:cNvGrpSpPr/>
        <p:nvPr/>
      </p:nvGrpSpPr>
      <p:grpSpPr>
        <a:xfrm>
          <a:off x="0" y="0"/>
          <a:ext cx="0" cy="0"/>
          <a:chOff x="0" y="0"/>
          <a:chExt cx="0" cy="0"/>
        </a:xfrm>
      </p:grpSpPr>
      <p:sp>
        <p:nvSpPr>
          <p:cNvPr id="11" name="Picture Placeholder 2"/>
          <p:cNvSpPr>
            <a:spLocks noGrp="1"/>
          </p:cNvSpPr>
          <p:nvPr>
            <p:ph type="pic" sz="quarter" idx="11"/>
          </p:nvPr>
        </p:nvSpPr>
        <p:spPr>
          <a:xfrm>
            <a:off x="8008888" y="-267894"/>
            <a:ext cx="2671730" cy="2671730"/>
          </a:xfrm>
          <a:prstGeom prst="ellipse">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747265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Abstract center pictur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76E5A98-16E1-47C1-9F3E-507642D37B67}"/>
              </a:ext>
            </a:extLst>
          </p:cNvPr>
          <p:cNvSpPr>
            <a:spLocks noGrp="1"/>
          </p:cNvSpPr>
          <p:nvPr>
            <p:ph type="pic" sz="quarter" idx="12"/>
          </p:nvPr>
        </p:nvSpPr>
        <p:spPr>
          <a:xfrm>
            <a:off x="0" y="-1588"/>
            <a:ext cx="5917568" cy="6861176"/>
          </a:xfrm>
          <a:custGeom>
            <a:avLst/>
            <a:gdLst>
              <a:gd name="connsiteX0" fmla="*/ 0 w 5917568"/>
              <a:gd name="connsiteY0" fmla="*/ 0 h 6861176"/>
              <a:gd name="connsiteX1" fmla="*/ 4220576 w 5917568"/>
              <a:gd name="connsiteY1" fmla="*/ 0 h 6861176"/>
              <a:gd name="connsiteX2" fmla="*/ 5877572 w 5917568"/>
              <a:gd name="connsiteY2" fmla="*/ 3262870 h 6861176"/>
              <a:gd name="connsiteX3" fmla="*/ 5877572 w 5917568"/>
              <a:gd name="connsiteY3" fmla="*/ 3598306 h 6861176"/>
              <a:gd name="connsiteX4" fmla="*/ 4220576 w 5917568"/>
              <a:gd name="connsiteY4" fmla="*/ 6861176 h 6861176"/>
              <a:gd name="connsiteX5" fmla="*/ 0 w 5917568"/>
              <a:gd name="connsiteY5" fmla="*/ 6861176 h 686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7568" h="6861176">
                <a:moveTo>
                  <a:pt x="0" y="0"/>
                </a:moveTo>
                <a:cubicBezTo>
                  <a:pt x="4220576" y="0"/>
                  <a:pt x="4220576" y="0"/>
                  <a:pt x="4220576" y="0"/>
                </a:cubicBezTo>
                <a:cubicBezTo>
                  <a:pt x="5877572" y="3262870"/>
                  <a:pt x="5877572" y="3262870"/>
                  <a:pt x="5877572" y="3262870"/>
                </a:cubicBezTo>
                <a:cubicBezTo>
                  <a:pt x="5930900" y="3369600"/>
                  <a:pt x="5930900" y="3491576"/>
                  <a:pt x="5877572" y="3598306"/>
                </a:cubicBezTo>
                <a:cubicBezTo>
                  <a:pt x="4220576" y="6861176"/>
                  <a:pt x="4220576" y="6861176"/>
                  <a:pt x="4220576" y="6861176"/>
                </a:cubicBezTo>
                <a:cubicBezTo>
                  <a:pt x="0" y="6861176"/>
                  <a:pt x="0" y="6861176"/>
                  <a:pt x="0" y="6861176"/>
                </a:cubicBezTo>
                <a:close/>
              </a:path>
            </a:pathLst>
          </a:custGeom>
        </p:spPr>
        <p:txBody>
          <a:bodyPr wrap="square">
            <a:noAutofit/>
          </a:bodyPr>
          <a:lstStyle/>
          <a:p>
            <a:endParaRPr lang="ru-RU" dirty="0"/>
          </a:p>
        </p:txBody>
      </p:sp>
    </p:spTree>
    <p:extLst>
      <p:ext uri="{BB962C8B-B14F-4D97-AF65-F5344CB8AC3E}">
        <p14:creationId xmlns:p14="http://schemas.microsoft.com/office/powerpoint/2010/main" val="189186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50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bstract pictur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28E1D71-2020-4A4D-B026-796E48F38F6B}"/>
              </a:ext>
            </a:extLst>
          </p:cNvPr>
          <p:cNvSpPr>
            <a:spLocks noGrp="1"/>
          </p:cNvSpPr>
          <p:nvPr>
            <p:ph type="pic" sz="quarter" idx="12"/>
          </p:nvPr>
        </p:nvSpPr>
        <p:spPr>
          <a:xfrm>
            <a:off x="9937751" y="776287"/>
            <a:ext cx="1450975" cy="1455738"/>
          </a:xfrm>
          <a:custGeom>
            <a:avLst/>
            <a:gdLst>
              <a:gd name="connsiteX0" fmla="*/ 171375 w 1450975"/>
              <a:gd name="connsiteY0" fmla="*/ 0 h 1455738"/>
              <a:gd name="connsiteX1" fmla="*/ 1279600 w 1450975"/>
              <a:gd name="connsiteY1" fmla="*/ 0 h 1455738"/>
              <a:gd name="connsiteX2" fmla="*/ 1450975 w 1450975"/>
              <a:gd name="connsiteY2" fmla="*/ 171487 h 1455738"/>
              <a:gd name="connsiteX3" fmla="*/ 1450975 w 1450975"/>
              <a:gd name="connsiteY3" fmla="*/ 1284251 h 1455738"/>
              <a:gd name="connsiteX4" fmla="*/ 1279600 w 1450975"/>
              <a:gd name="connsiteY4" fmla="*/ 1455738 h 1455738"/>
              <a:gd name="connsiteX5" fmla="*/ 171375 w 1450975"/>
              <a:gd name="connsiteY5" fmla="*/ 1455738 h 1455738"/>
              <a:gd name="connsiteX6" fmla="*/ 0 w 1450975"/>
              <a:gd name="connsiteY6" fmla="*/ 1284251 h 1455738"/>
              <a:gd name="connsiteX7" fmla="*/ 0 w 1450975"/>
              <a:gd name="connsiteY7" fmla="*/ 171487 h 1455738"/>
              <a:gd name="connsiteX8" fmla="*/ 171375 w 1450975"/>
              <a:gd name="connsiteY8" fmla="*/ 0 h 145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975" h="1455738">
                <a:moveTo>
                  <a:pt x="171375" y="0"/>
                </a:moveTo>
                <a:cubicBezTo>
                  <a:pt x="1279600" y="0"/>
                  <a:pt x="1279600" y="0"/>
                  <a:pt x="1279600" y="0"/>
                </a:cubicBezTo>
                <a:cubicBezTo>
                  <a:pt x="1374808" y="0"/>
                  <a:pt x="1450975" y="76217"/>
                  <a:pt x="1450975" y="171487"/>
                </a:cubicBezTo>
                <a:cubicBezTo>
                  <a:pt x="1450975" y="1284251"/>
                  <a:pt x="1450975" y="1284251"/>
                  <a:pt x="1450975" y="1284251"/>
                </a:cubicBezTo>
                <a:cubicBezTo>
                  <a:pt x="1450975" y="1379522"/>
                  <a:pt x="1374808" y="1455738"/>
                  <a:pt x="1279600" y="1455738"/>
                </a:cubicBezTo>
                <a:cubicBezTo>
                  <a:pt x="171375" y="1455738"/>
                  <a:pt x="171375" y="1455738"/>
                  <a:pt x="171375" y="1455738"/>
                </a:cubicBezTo>
                <a:cubicBezTo>
                  <a:pt x="76167" y="1455738"/>
                  <a:pt x="0" y="1379522"/>
                  <a:pt x="0" y="1284251"/>
                </a:cubicBezTo>
                <a:cubicBezTo>
                  <a:pt x="0" y="171487"/>
                  <a:pt x="0" y="171487"/>
                  <a:pt x="0" y="171487"/>
                </a:cubicBezTo>
                <a:cubicBezTo>
                  <a:pt x="0" y="76217"/>
                  <a:pt x="76167" y="0"/>
                  <a:pt x="171375" y="0"/>
                </a:cubicBezTo>
                <a:close/>
              </a:path>
            </a:pathLst>
          </a:custGeom>
        </p:spPr>
        <p:txBody>
          <a:bodyPr wrap="square">
            <a:noAutofit/>
          </a:bodyPr>
          <a:lstStyle>
            <a:lvl1pPr>
              <a:defRPr sz="1600"/>
            </a:lvl1pPr>
          </a:lstStyle>
          <a:p>
            <a:endParaRPr lang="ru-RU"/>
          </a:p>
        </p:txBody>
      </p:sp>
      <p:sp>
        <p:nvSpPr>
          <p:cNvPr id="15" name="Picture Placeholder 14">
            <a:extLst>
              <a:ext uri="{FF2B5EF4-FFF2-40B4-BE49-F238E27FC236}">
                <a16:creationId xmlns:a16="http://schemas.microsoft.com/office/drawing/2014/main" id="{5355D512-DACD-4C3B-A554-318C77FE4470}"/>
              </a:ext>
            </a:extLst>
          </p:cNvPr>
          <p:cNvSpPr>
            <a:spLocks noGrp="1"/>
          </p:cNvSpPr>
          <p:nvPr>
            <p:ph type="pic" sz="quarter" idx="13"/>
          </p:nvPr>
        </p:nvSpPr>
        <p:spPr>
          <a:xfrm>
            <a:off x="8013701" y="2700338"/>
            <a:ext cx="1450975" cy="1457325"/>
          </a:xfrm>
          <a:custGeom>
            <a:avLst/>
            <a:gdLst>
              <a:gd name="connsiteX0" fmla="*/ 175184 w 1450975"/>
              <a:gd name="connsiteY0" fmla="*/ 0 h 1457325"/>
              <a:gd name="connsiteX1" fmla="*/ 1275792 w 1450975"/>
              <a:gd name="connsiteY1" fmla="*/ 0 h 1457325"/>
              <a:gd name="connsiteX2" fmla="*/ 1450975 w 1450975"/>
              <a:gd name="connsiteY2" fmla="*/ 175490 h 1457325"/>
              <a:gd name="connsiteX3" fmla="*/ 1450975 w 1450975"/>
              <a:gd name="connsiteY3" fmla="*/ 1281836 h 1457325"/>
              <a:gd name="connsiteX4" fmla="*/ 1275792 w 1450975"/>
              <a:gd name="connsiteY4" fmla="*/ 1457325 h 1457325"/>
              <a:gd name="connsiteX5" fmla="*/ 175184 w 1450975"/>
              <a:gd name="connsiteY5" fmla="*/ 1457325 h 1457325"/>
              <a:gd name="connsiteX6" fmla="*/ 0 w 1450975"/>
              <a:gd name="connsiteY6" fmla="*/ 1281836 h 1457325"/>
              <a:gd name="connsiteX7" fmla="*/ 0 w 1450975"/>
              <a:gd name="connsiteY7" fmla="*/ 175490 h 1457325"/>
              <a:gd name="connsiteX8" fmla="*/ 175184 w 1450975"/>
              <a:gd name="connsiteY8" fmla="*/ 0 h 145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975" h="1457325">
                <a:moveTo>
                  <a:pt x="175184" y="0"/>
                </a:moveTo>
                <a:cubicBezTo>
                  <a:pt x="1275792" y="0"/>
                  <a:pt x="1275792" y="0"/>
                  <a:pt x="1275792" y="0"/>
                </a:cubicBezTo>
                <a:cubicBezTo>
                  <a:pt x="1374808" y="0"/>
                  <a:pt x="1450975" y="80115"/>
                  <a:pt x="1450975" y="175490"/>
                </a:cubicBezTo>
                <a:cubicBezTo>
                  <a:pt x="1450975" y="1281836"/>
                  <a:pt x="1450975" y="1281836"/>
                  <a:pt x="1450975" y="1281836"/>
                </a:cubicBezTo>
                <a:cubicBezTo>
                  <a:pt x="1450975" y="1377210"/>
                  <a:pt x="1374808" y="1457325"/>
                  <a:pt x="1275792" y="1457325"/>
                </a:cubicBezTo>
                <a:cubicBezTo>
                  <a:pt x="175184" y="1457325"/>
                  <a:pt x="175184" y="1457325"/>
                  <a:pt x="175184" y="1457325"/>
                </a:cubicBezTo>
                <a:cubicBezTo>
                  <a:pt x="76167" y="1457325"/>
                  <a:pt x="0" y="1377210"/>
                  <a:pt x="0" y="1281836"/>
                </a:cubicBezTo>
                <a:cubicBezTo>
                  <a:pt x="0" y="175490"/>
                  <a:pt x="0" y="175490"/>
                  <a:pt x="0" y="175490"/>
                </a:cubicBezTo>
                <a:cubicBezTo>
                  <a:pt x="0" y="80115"/>
                  <a:pt x="76167" y="0"/>
                  <a:pt x="175184" y="0"/>
                </a:cubicBezTo>
                <a:close/>
              </a:path>
            </a:pathLst>
          </a:custGeom>
        </p:spPr>
        <p:txBody>
          <a:bodyPr wrap="square">
            <a:noAutofit/>
          </a:bodyPr>
          <a:lstStyle>
            <a:lvl1pPr>
              <a:defRPr sz="1600"/>
            </a:lvl1pPr>
          </a:lstStyle>
          <a:p>
            <a:endParaRPr lang="ru-RU"/>
          </a:p>
        </p:txBody>
      </p:sp>
      <p:sp>
        <p:nvSpPr>
          <p:cNvPr id="16" name="Picture Placeholder 15">
            <a:extLst>
              <a:ext uri="{FF2B5EF4-FFF2-40B4-BE49-F238E27FC236}">
                <a16:creationId xmlns:a16="http://schemas.microsoft.com/office/drawing/2014/main" id="{2EE9F242-DC7D-4661-A095-72B917EAD16F}"/>
              </a:ext>
            </a:extLst>
          </p:cNvPr>
          <p:cNvSpPr>
            <a:spLocks noGrp="1"/>
          </p:cNvSpPr>
          <p:nvPr>
            <p:ph type="pic" sz="quarter" idx="14"/>
          </p:nvPr>
        </p:nvSpPr>
        <p:spPr>
          <a:xfrm>
            <a:off x="6089651" y="4625975"/>
            <a:ext cx="1450975" cy="1455738"/>
          </a:xfrm>
          <a:custGeom>
            <a:avLst/>
            <a:gdLst>
              <a:gd name="connsiteX0" fmla="*/ 171375 w 1450975"/>
              <a:gd name="connsiteY0" fmla="*/ 0 h 1455738"/>
              <a:gd name="connsiteX1" fmla="*/ 1279600 w 1450975"/>
              <a:gd name="connsiteY1" fmla="*/ 0 h 1455738"/>
              <a:gd name="connsiteX2" fmla="*/ 1450975 w 1450975"/>
              <a:gd name="connsiteY2" fmla="*/ 171488 h 1455738"/>
              <a:gd name="connsiteX3" fmla="*/ 1450975 w 1450975"/>
              <a:gd name="connsiteY3" fmla="*/ 1284251 h 1455738"/>
              <a:gd name="connsiteX4" fmla="*/ 1279600 w 1450975"/>
              <a:gd name="connsiteY4" fmla="*/ 1455738 h 1455738"/>
              <a:gd name="connsiteX5" fmla="*/ 171375 w 1450975"/>
              <a:gd name="connsiteY5" fmla="*/ 1455738 h 1455738"/>
              <a:gd name="connsiteX6" fmla="*/ 0 w 1450975"/>
              <a:gd name="connsiteY6" fmla="*/ 1284251 h 1455738"/>
              <a:gd name="connsiteX7" fmla="*/ 0 w 1450975"/>
              <a:gd name="connsiteY7" fmla="*/ 171488 h 1455738"/>
              <a:gd name="connsiteX8" fmla="*/ 171375 w 1450975"/>
              <a:gd name="connsiteY8" fmla="*/ 0 h 145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975" h="1455738">
                <a:moveTo>
                  <a:pt x="171375" y="0"/>
                </a:moveTo>
                <a:cubicBezTo>
                  <a:pt x="1279600" y="0"/>
                  <a:pt x="1279600" y="0"/>
                  <a:pt x="1279600" y="0"/>
                </a:cubicBezTo>
                <a:cubicBezTo>
                  <a:pt x="1374809" y="0"/>
                  <a:pt x="1450975" y="76217"/>
                  <a:pt x="1450975" y="171488"/>
                </a:cubicBezTo>
                <a:cubicBezTo>
                  <a:pt x="1450975" y="1284251"/>
                  <a:pt x="1450975" y="1284251"/>
                  <a:pt x="1450975" y="1284251"/>
                </a:cubicBezTo>
                <a:cubicBezTo>
                  <a:pt x="1450975" y="1379522"/>
                  <a:pt x="1374809" y="1455738"/>
                  <a:pt x="1279600" y="1455738"/>
                </a:cubicBezTo>
                <a:cubicBezTo>
                  <a:pt x="171375" y="1455738"/>
                  <a:pt x="171375" y="1455738"/>
                  <a:pt x="171375" y="1455738"/>
                </a:cubicBezTo>
                <a:cubicBezTo>
                  <a:pt x="76167" y="1455738"/>
                  <a:pt x="0" y="1379522"/>
                  <a:pt x="0" y="1284251"/>
                </a:cubicBezTo>
                <a:cubicBezTo>
                  <a:pt x="0" y="171488"/>
                  <a:pt x="0" y="171488"/>
                  <a:pt x="0" y="171488"/>
                </a:cubicBezTo>
                <a:cubicBezTo>
                  <a:pt x="0" y="76217"/>
                  <a:pt x="76167" y="0"/>
                  <a:pt x="171375" y="0"/>
                </a:cubicBezTo>
                <a:close/>
              </a:path>
            </a:pathLst>
          </a:custGeom>
        </p:spPr>
        <p:txBody>
          <a:bodyPr wrap="square">
            <a:noAutofit/>
          </a:bodyPr>
          <a:lstStyle>
            <a:lvl1pPr>
              <a:defRPr sz="1600"/>
            </a:lvl1pPr>
          </a:lstStyle>
          <a:p>
            <a:endParaRPr lang="ru-RU"/>
          </a:p>
        </p:txBody>
      </p:sp>
      <p:sp>
        <p:nvSpPr>
          <p:cNvPr id="17" name="Picture Placeholder 16">
            <a:extLst>
              <a:ext uri="{FF2B5EF4-FFF2-40B4-BE49-F238E27FC236}">
                <a16:creationId xmlns:a16="http://schemas.microsoft.com/office/drawing/2014/main" id="{710CC42E-039D-4412-ACDF-C124F0F5BDCD}"/>
              </a:ext>
            </a:extLst>
          </p:cNvPr>
          <p:cNvSpPr>
            <a:spLocks noGrp="1"/>
          </p:cNvSpPr>
          <p:nvPr>
            <p:ph type="pic" sz="quarter" idx="15"/>
          </p:nvPr>
        </p:nvSpPr>
        <p:spPr>
          <a:xfrm>
            <a:off x="9937751" y="4625975"/>
            <a:ext cx="1450975" cy="1455738"/>
          </a:xfrm>
          <a:custGeom>
            <a:avLst/>
            <a:gdLst>
              <a:gd name="connsiteX0" fmla="*/ 171375 w 1450975"/>
              <a:gd name="connsiteY0" fmla="*/ 0 h 1455738"/>
              <a:gd name="connsiteX1" fmla="*/ 1279600 w 1450975"/>
              <a:gd name="connsiteY1" fmla="*/ 0 h 1455738"/>
              <a:gd name="connsiteX2" fmla="*/ 1450975 w 1450975"/>
              <a:gd name="connsiteY2" fmla="*/ 171488 h 1455738"/>
              <a:gd name="connsiteX3" fmla="*/ 1450975 w 1450975"/>
              <a:gd name="connsiteY3" fmla="*/ 1284251 h 1455738"/>
              <a:gd name="connsiteX4" fmla="*/ 1279600 w 1450975"/>
              <a:gd name="connsiteY4" fmla="*/ 1455738 h 1455738"/>
              <a:gd name="connsiteX5" fmla="*/ 171375 w 1450975"/>
              <a:gd name="connsiteY5" fmla="*/ 1455738 h 1455738"/>
              <a:gd name="connsiteX6" fmla="*/ 0 w 1450975"/>
              <a:gd name="connsiteY6" fmla="*/ 1284251 h 1455738"/>
              <a:gd name="connsiteX7" fmla="*/ 0 w 1450975"/>
              <a:gd name="connsiteY7" fmla="*/ 171488 h 1455738"/>
              <a:gd name="connsiteX8" fmla="*/ 171375 w 1450975"/>
              <a:gd name="connsiteY8" fmla="*/ 0 h 145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975" h="1455738">
                <a:moveTo>
                  <a:pt x="171375" y="0"/>
                </a:moveTo>
                <a:cubicBezTo>
                  <a:pt x="1279600" y="0"/>
                  <a:pt x="1279600" y="0"/>
                  <a:pt x="1279600" y="0"/>
                </a:cubicBezTo>
                <a:cubicBezTo>
                  <a:pt x="1374808" y="0"/>
                  <a:pt x="1450975" y="76217"/>
                  <a:pt x="1450975" y="171488"/>
                </a:cubicBezTo>
                <a:cubicBezTo>
                  <a:pt x="1450975" y="1284251"/>
                  <a:pt x="1450975" y="1284251"/>
                  <a:pt x="1450975" y="1284251"/>
                </a:cubicBezTo>
                <a:cubicBezTo>
                  <a:pt x="1450975" y="1379522"/>
                  <a:pt x="1374808" y="1455738"/>
                  <a:pt x="1279600" y="1455738"/>
                </a:cubicBezTo>
                <a:cubicBezTo>
                  <a:pt x="171375" y="1455738"/>
                  <a:pt x="171375" y="1455738"/>
                  <a:pt x="171375" y="1455738"/>
                </a:cubicBezTo>
                <a:cubicBezTo>
                  <a:pt x="76167" y="1455738"/>
                  <a:pt x="0" y="1379522"/>
                  <a:pt x="0" y="1284251"/>
                </a:cubicBezTo>
                <a:cubicBezTo>
                  <a:pt x="0" y="171488"/>
                  <a:pt x="0" y="171488"/>
                  <a:pt x="0" y="171488"/>
                </a:cubicBezTo>
                <a:cubicBezTo>
                  <a:pt x="0" y="76217"/>
                  <a:pt x="76167" y="0"/>
                  <a:pt x="171375" y="0"/>
                </a:cubicBezTo>
                <a:close/>
              </a:path>
            </a:pathLst>
          </a:custGeom>
        </p:spPr>
        <p:txBody>
          <a:bodyPr wrap="square">
            <a:noAutofit/>
          </a:bodyPr>
          <a:lstStyle>
            <a:lvl1pPr>
              <a:defRPr sz="1600"/>
            </a:lvl1pPr>
          </a:lstStyle>
          <a:p>
            <a:endParaRPr lang="ru-RU"/>
          </a:p>
        </p:txBody>
      </p:sp>
      <p:sp>
        <p:nvSpPr>
          <p:cNvPr id="13" name="Picture Placeholder 12">
            <a:extLst>
              <a:ext uri="{FF2B5EF4-FFF2-40B4-BE49-F238E27FC236}">
                <a16:creationId xmlns:a16="http://schemas.microsoft.com/office/drawing/2014/main" id="{378D7F7E-CE65-41E9-8D97-911CA191C349}"/>
              </a:ext>
            </a:extLst>
          </p:cNvPr>
          <p:cNvSpPr>
            <a:spLocks noGrp="1"/>
          </p:cNvSpPr>
          <p:nvPr>
            <p:ph type="pic" sz="quarter" idx="11"/>
          </p:nvPr>
        </p:nvSpPr>
        <p:spPr>
          <a:xfrm>
            <a:off x="6089651" y="776287"/>
            <a:ext cx="1450975" cy="1455738"/>
          </a:xfrm>
          <a:custGeom>
            <a:avLst/>
            <a:gdLst>
              <a:gd name="connsiteX0" fmla="*/ 171375 w 1450975"/>
              <a:gd name="connsiteY0" fmla="*/ 0 h 1455738"/>
              <a:gd name="connsiteX1" fmla="*/ 1279600 w 1450975"/>
              <a:gd name="connsiteY1" fmla="*/ 0 h 1455738"/>
              <a:gd name="connsiteX2" fmla="*/ 1450975 w 1450975"/>
              <a:gd name="connsiteY2" fmla="*/ 171487 h 1455738"/>
              <a:gd name="connsiteX3" fmla="*/ 1450975 w 1450975"/>
              <a:gd name="connsiteY3" fmla="*/ 1284251 h 1455738"/>
              <a:gd name="connsiteX4" fmla="*/ 1279600 w 1450975"/>
              <a:gd name="connsiteY4" fmla="*/ 1455738 h 1455738"/>
              <a:gd name="connsiteX5" fmla="*/ 171375 w 1450975"/>
              <a:gd name="connsiteY5" fmla="*/ 1455738 h 1455738"/>
              <a:gd name="connsiteX6" fmla="*/ 0 w 1450975"/>
              <a:gd name="connsiteY6" fmla="*/ 1284251 h 1455738"/>
              <a:gd name="connsiteX7" fmla="*/ 0 w 1450975"/>
              <a:gd name="connsiteY7" fmla="*/ 171487 h 1455738"/>
              <a:gd name="connsiteX8" fmla="*/ 171375 w 1450975"/>
              <a:gd name="connsiteY8" fmla="*/ 0 h 145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975" h="1455738">
                <a:moveTo>
                  <a:pt x="171375" y="0"/>
                </a:moveTo>
                <a:cubicBezTo>
                  <a:pt x="1279600" y="0"/>
                  <a:pt x="1279600" y="0"/>
                  <a:pt x="1279600" y="0"/>
                </a:cubicBezTo>
                <a:cubicBezTo>
                  <a:pt x="1374809" y="0"/>
                  <a:pt x="1450975" y="76217"/>
                  <a:pt x="1450975" y="171487"/>
                </a:cubicBezTo>
                <a:cubicBezTo>
                  <a:pt x="1450975" y="1284251"/>
                  <a:pt x="1450975" y="1284251"/>
                  <a:pt x="1450975" y="1284251"/>
                </a:cubicBezTo>
                <a:cubicBezTo>
                  <a:pt x="1450975" y="1379522"/>
                  <a:pt x="1374809" y="1455738"/>
                  <a:pt x="1279600" y="1455738"/>
                </a:cubicBezTo>
                <a:cubicBezTo>
                  <a:pt x="171375" y="1455738"/>
                  <a:pt x="171375" y="1455738"/>
                  <a:pt x="171375" y="1455738"/>
                </a:cubicBezTo>
                <a:cubicBezTo>
                  <a:pt x="76167" y="1455738"/>
                  <a:pt x="0" y="1379522"/>
                  <a:pt x="0" y="1284251"/>
                </a:cubicBezTo>
                <a:cubicBezTo>
                  <a:pt x="0" y="171487"/>
                  <a:pt x="0" y="171487"/>
                  <a:pt x="0" y="171487"/>
                </a:cubicBezTo>
                <a:cubicBezTo>
                  <a:pt x="0" y="76217"/>
                  <a:pt x="76167" y="0"/>
                  <a:pt x="171375" y="0"/>
                </a:cubicBezTo>
                <a:close/>
              </a:path>
            </a:pathLst>
          </a:custGeom>
        </p:spPr>
        <p:txBody>
          <a:bodyPr wrap="square">
            <a:noAutofit/>
          </a:bodyPr>
          <a:lstStyle>
            <a:lvl1pPr>
              <a:defRPr sz="1600"/>
            </a:lvl1pPr>
          </a:lstStyle>
          <a:p>
            <a:endParaRPr lang="ru-RU"/>
          </a:p>
        </p:txBody>
      </p:sp>
    </p:spTree>
    <p:extLst>
      <p:ext uri="{BB962C8B-B14F-4D97-AF65-F5344CB8AC3E}">
        <p14:creationId xmlns:p14="http://schemas.microsoft.com/office/powerpoint/2010/main" val="362648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par>
                                <p:cTn id="8" presetID="10" presetClass="entr" presetSubtype="0" fill="hold" grpId="0" nodeType="withEffect" nodePh="1">
                                  <p:stCondLst>
                                    <p:cond delay="250"/>
                                  </p:stCondLst>
                                  <p:endCondLst>
                                    <p:cond evt="begin" delay="0">
                                      <p:tn val="8"/>
                                    </p:cond>
                                  </p:endCondLst>
                                  <p:childTnLst>
                                    <p:set>
                                      <p:cBhvr>
                                        <p:cTn id="9" dur="1" fill="hold">
                                          <p:stCondLst>
                                            <p:cond delay="0"/>
                                          </p:stCondLst>
                                        </p:cTn>
                                        <p:tgtEl>
                                          <p:spTgt spid="14"/>
                                        </p:tgtEl>
                                        <p:attrNameLst>
                                          <p:attrName>style.visibility</p:attrName>
                                        </p:attrNameLst>
                                      </p:cBhvr>
                                      <p:to>
                                        <p:strVal val="visible"/>
                                      </p:to>
                                    </p:set>
                                    <p:animEffect transition="in" filter="fade">
                                      <p:cBhvr>
                                        <p:cTn id="10" dur="750"/>
                                        <p:tgtEl>
                                          <p:spTgt spid="14"/>
                                        </p:tgtEl>
                                      </p:cBhvr>
                                    </p:animEffect>
                                  </p:childTnLst>
                                </p:cTn>
                              </p:par>
                              <p:par>
                                <p:cTn id="11" presetID="10" presetClass="entr" presetSubtype="0" fill="hold" grpId="0" nodeType="withEffect" nodePh="1">
                                  <p:stCondLst>
                                    <p:cond delay="100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childTnLst>
                                </p:cTn>
                              </p:par>
                              <p:par>
                                <p:cTn id="14" presetID="10" presetClass="entr" presetSubtype="0" fill="hold" grpId="0" nodeType="withEffect" nodePh="1">
                                  <p:stCondLst>
                                    <p:cond delay="1750"/>
                                  </p:stCondLst>
                                  <p:endCondLst>
                                    <p:cond evt="begin" delay="0">
                                      <p:tn val="14"/>
                                    </p:cond>
                                  </p:end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childTnLst>
                                </p:cTn>
                              </p:par>
                              <p:par>
                                <p:cTn id="17" presetID="10" presetClass="entr" presetSubtype="0" fill="hold" grpId="0" nodeType="withEffect" nodePh="1">
                                  <p:stCondLst>
                                    <p:cond delay="20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58443-F333-921C-43D8-FACCAAC3FA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225FF-4748-0944-752C-FCBB06C06B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E0523-94C1-3F38-20E4-38724F1495B1}"/>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5" name="Footer Placeholder 4">
            <a:extLst>
              <a:ext uri="{FF2B5EF4-FFF2-40B4-BE49-F238E27FC236}">
                <a16:creationId xmlns:a16="http://schemas.microsoft.com/office/drawing/2014/main" id="{E4ADCFC3-A38F-3D4B-F36D-ED7BCEFCE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BCCFC0-B7BC-1418-AF61-BF540361FFDE}"/>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142765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F09B-252F-A19D-3BD6-5748C96681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379B00-D028-EB1C-89D9-175CD87DFA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F8AA16-4A6B-6F5C-5569-B46CF1206B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52F62A-EB8B-80E4-BA20-42E018B3147C}"/>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6" name="Footer Placeholder 5">
            <a:extLst>
              <a:ext uri="{FF2B5EF4-FFF2-40B4-BE49-F238E27FC236}">
                <a16:creationId xmlns:a16="http://schemas.microsoft.com/office/drawing/2014/main" id="{767AE1B5-1042-E2E2-7A74-E8FF489AB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877FE1-41AA-B6C5-4226-9F7767237EAB}"/>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347720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2B1B-01E1-C1EA-21FC-72B9BDD58C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31C9E6-87D7-809F-4CC8-C2733B08C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44ABA6-3A82-F287-B910-89FAE89989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C8574D-5BA3-DB42-E607-42E0B7C391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BFA6D0-029C-F8F6-3E51-FED432A89D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E76C18-6042-0D19-C607-40CEA443C4FE}"/>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8" name="Footer Placeholder 7">
            <a:extLst>
              <a:ext uri="{FF2B5EF4-FFF2-40B4-BE49-F238E27FC236}">
                <a16:creationId xmlns:a16="http://schemas.microsoft.com/office/drawing/2014/main" id="{D886998B-42C0-A8F0-BC9C-96A3F813B7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16E059-E49D-6290-D3AF-9B2D8CDE41DE}"/>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290402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4EAA-DF83-6271-3212-461E869149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D9A49F-F111-C62C-18C6-21C9A7AF2C63}"/>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4" name="Footer Placeholder 3">
            <a:extLst>
              <a:ext uri="{FF2B5EF4-FFF2-40B4-BE49-F238E27FC236}">
                <a16:creationId xmlns:a16="http://schemas.microsoft.com/office/drawing/2014/main" id="{DC4BC0D4-9850-9E30-A3B8-9B91DEC4ED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18ADCC-80A6-8C5D-77DA-A7CB4D59EBC1}"/>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45378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DDCCC-9314-7811-AA44-DD950B8508E7}"/>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3" name="Footer Placeholder 2">
            <a:extLst>
              <a:ext uri="{FF2B5EF4-FFF2-40B4-BE49-F238E27FC236}">
                <a16:creationId xmlns:a16="http://schemas.microsoft.com/office/drawing/2014/main" id="{04F123AB-2E9C-9342-AF22-738C3391E2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CBB6E0-B160-8C61-5492-AC3030C906BA}"/>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1845367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B6AF-66D6-A0BB-6143-EC89C0DF1F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723E95-7173-61C9-C49F-35882BA87E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D871A4-083F-64B7-05AA-4C9BB3F6A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AA6A4F-5978-2BA2-8958-AE476D5D4F96}"/>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6" name="Footer Placeholder 5">
            <a:extLst>
              <a:ext uri="{FF2B5EF4-FFF2-40B4-BE49-F238E27FC236}">
                <a16:creationId xmlns:a16="http://schemas.microsoft.com/office/drawing/2014/main" id="{2900947F-EDBF-4D11-F421-01DA381FF5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C4F8EE-6ECE-8151-339B-145FA5C355B3}"/>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2091579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DBF3-6BF1-3FBF-7E3D-0CB15E7F3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7F0AD-A7AD-2D95-DA66-E3C1305C77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BAB08B-5908-0330-54F3-86890B4384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F43A3F-67F9-A556-A9C7-ABD6BD17C6D5}"/>
              </a:ext>
            </a:extLst>
          </p:cNvPr>
          <p:cNvSpPr>
            <a:spLocks noGrp="1"/>
          </p:cNvSpPr>
          <p:nvPr>
            <p:ph type="dt" sz="half" idx="10"/>
          </p:nvPr>
        </p:nvSpPr>
        <p:spPr/>
        <p:txBody>
          <a:bodyPr/>
          <a:lstStyle/>
          <a:p>
            <a:fld id="{CB1B494C-8BF0-4C44-8B96-EB85C7046C14}" type="datetimeFigureOut">
              <a:rPr lang="en-US" smtClean="0"/>
              <a:t>11/29/2025</a:t>
            </a:fld>
            <a:endParaRPr lang="en-US"/>
          </a:p>
        </p:txBody>
      </p:sp>
      <p:sp>
        <p:nvSpPr>
          <p:cNvPr id="6" name="Footer Placeholder 5">
            <a:extLst>
              <a:ext uri="{FF2B5EF4-FFF2-40B4-BE49-F238E27FC236}">
                <a16:creationId xmlns:a16="http://schemas.microsoft.com/office/drawing/2014/main" id="{2DD1F678-F87E-31AC-AE32-F7AC5230B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CE660-2E4D-5C72-3788-479A811ED62F}"/>
              </a:ext>
            </a:extLst>
          </p:cNvPr>
          <p:cNvSpPr>
            <a:spLocks noGrp="1"/>
          </p:cNvSpPr>
          <p:nvPr>
            <p:ph type="sldNum" sz="quarter" idx="12"/>
          </p:nvPr>
        </p:nvSpPr>
        <p:spPr/>
        <p:txBody>
          <a:bodyPr/>
          <a:lstStyle/>
          <a:p>
            <a:fld id="{75254F7B-8512-404C-835A-99FA1EB00AD6}" type="slidenum">
              <a:rPr lang="en-US" smtClean="0"/>
              <a:t>‹#›</a:t>
            </a:fld>
            <a:endParaRPr lang="en-US"/>
          </a:p>
        </p:txBody>
      </p:sp>
    </p:spTree>
    <p:extLst>
      <p:ext uri="{BB962C8B-B14F-4D97-AF65-F5344CB8AC3E}">
        <p14:creationId xmlns:p14="http://schemas.microsoft.com/office/powerpoint/2010/main" val="1147797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06EDB-87FE-5F66-2EA4-5D5D258A5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531D4-E39A-47E8-B814-0C6DE204B7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96A0C-7C78-E3F7-7C0B-7CEBB31322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1B494C-8BF0-4C44-8B96-EB85C7046C14}" type="datetimeFigureOut">
              <a:rPr lang="en-US" smtClean="0"/>
              <a:t>11/29/2025</a:t>
            </a:fld>
            <a:endParaRPr lang="en-US"/>
          </a:p>
        </p:txBody>
      </p:sp>
      <p:sp>
        <p:nvSpPr>
          <p:cNvPr id="5" name="Footer Placeholder 4">
            <a:extLst>
              <a:ext uri="{FF2B5EF4-FFF2-40B4-BE49-F238E27FC236}">
                <a16:creationId xmlns:a16="http://schemas.microsoft.com/office/drawing/2014/main" id="{C14BDFCD-50FB-B610-460C-E7B4EDBFE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95811D-0FA3-610F-95D4-C25CF1699E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4F7B-8512-404C-835A-99FA1EB00AD6}" type="slidenum">
              <a:rPr lang="en-US" smtClean="0"/>
              <a:t>‹#›</a:t>
            </a:fld>
            <a:endParaRPr lang="en-US"/>
          </a:p>
        </p:txBody>
      </p:sp>
    </p:spTree>
    <p:extLst>
      <p:ext uri="{BB962C8B-B14F-4D97-AF65-F5344CB8AC3E}">
        <p14:creationId xmlns:p14="http://schemas.microsoft.com/office/powerpoint/2010/main" val="295422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8.jpg"/><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2.jpg"/><Relationship Id="rId5" Type="http://schemas.openxmlformats.org/officeDocument/2006/relationships/image" Target="../media/image41.jpg"/><Relationship Id="rId10" Type="http://schemas.openxmlformats.org/officeDocument/2006/relationships/image" Target="../media/image46.jpg"/><Relationship Id="rId4" Type="http://schemas.openxmlformats.org/officeDocument/2006/relationships/image" Target="../media/image40.jpg"/><Relationship Id="rId9" Type="http://schemas.openxmlformats.org/officeDocument/2006/relationships/image" Target="../media/image4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0.xml"/><Relationship Id="rId5" Type="http://schemas.openxmlformats.org/officeDocument/2006/relationships/image" Target="../media/image50.jp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2.xml"/><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790B442-83B5-480C-BFE9-86508E90251D}"/>
              </a:ext>
            </a:extLst>
          </p:cNvPr>
          <p:cNvGrpSpPr/>
          <p:nvPr/>
        </p:nvGrpSpPr>
        <p:grpSpPr>
          <a:xfrm>
            <a:off x="506050" y="1383540"/>
            <a:ext cx="4065588" cy="4065588"/>
            <a:chOff x="4083832" y="1451110"/>
            <a:chExt cx="1753171" cy="1753171"/>
          </a:xfrm>
        </p:grpSpPr>
        <p:sp>
          <p:nvSpPr>
            <p:cNvPr id="9" name="Oval 8">
              <a:extLst>
                <a:ext uri="{FF2B5EF4-FFF2-40B4-BE49-F238E27FC236}">
                  <a16:creationId xmlns:a16="http://schemas.microsoft.com/office/drawing/2014/main" id="{9B7E346A-BFA5-4E06-9585-42E855E20A37}"/>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0" name="Oval 9">
              <a:extLst>
                <a:ext uri="{FF2B5EF4-FFF2-40B4-BE49-F238E27FC236}">
                  <a16:creationId xmlns:a16="http://schemas.microsoft.com/office/drawing/2014/main" id="{A35126B7-14BB-4280-9C0C-7FFCAB869C0F}"/>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11" name="Group 10">
            <a:extLst>
              <a:ext uri="{FF2B5EF4-FFF2-40B4-BE49-F238E27FC236}">
                <a16:creationId xmlns:a16="http://schemas.microsoft.com/office/drawing/2014/main" id="{616D0E53-7C71-4FA1-B232-6EBBCF6C4DE1}"/>
              </a:ext>
            </a:extLst>
          </p:cNvPr>
          <p:cNvGrpSpPr/>
          <p:nvPr/>
        </p:nvGrpSpPr>
        <p:grpSpPr>
          <a:xfrm>
            <a:off x="9576244" y="698944"/>
            <a:ext cx="1015556" cy="1015556"/>
            <a:chOff x="4083832" y="1451110"/>
            <a:chExt cx="1753171" cy="1753171"/>
          </a:xfrm>
        </p:grpSpPr>
        <p:sp>
          <p:nvSpPr>
            <p:cNvPr id="12" name="Oval 11">
              <a:extLst>
                <a:ext uri="{FF2B5EF4-FFF2-40B4-BE49-F238E27FC236}">
                  <a16:creationId xmlns:a16="http://schemas.microsoft.com/office/drawing/2014/main" id="{FCF00860-5F28-4E1E-BCDB-356538D4BC1A}"/>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3" name="Oval 12">
              <a:extLst>
                <a:ext uri="{FF2B5EF4-FFF2-40B4-BE49-F238E27FC236}">
                  <a16:creationId xmlns:a16="http://schemas.microsoft.com/office/drawing/2014/main" id="{CBFE59E3-BC2F-4170-872D-7B94C9B989AE}"/>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14" name="Group 13">
            <a:extLst>
              <a:ext uri="{FF2B5EF4-FFF2-40B4-BE49-F238E27FC236}">
                <a16:creationId xmlns:a16="http://schemas.microsoft.com/office/drawing/2014/main" id="{599F15F9-056E-4F7C-A701-D8FAC0838B5D}"/>
              </a:ext>
            </a:extLst>
          </p:cNvPr>
          <p:cNvGrpSpPr/>
          <p:nvPr/>
        </p:nvGrpSpPr>
        <p:grpSpPr>
          <a:xfrm>
            <a:off x="10152068" y="4502460"/>
            <a:ext cx="4270202" cy="4274804"/>
            <a:chOff x="9114967" y="4194018"/>
            <a:chExt cx="4270202" cy="4274804"/>
          </a:xfrm>
        </p:grpSpPr>
        <p:sp>
          <p:nvSpPr>
            <p:cNvPr id="15" name="Oval 101">
              <a:extLst>
                <a:ext uri="{FF2B5EF4-FFF2-40B4-BE49-F238E27FC236}">
                  <a16:creationId xmlns:a16="http://schemas.microsoft.com/office/drawing/2014/main" id="{D7BD83A8-2E76-4516-AA31-450D88088C6B}"/>
                </a:ext>
              </a:extLst>
            </p:cNvPr>
            <p:cNvSpPr>
              <a:spLocks noChangeArrowheads="1"/>
            </p:cNvSpPr>
            <p:nvPr/>
          </p:nvSpPr>
          <p:spPr bwMode="auto">
            <a:xfrm>
              <a:off x="9114967" y="4194018"/>
              <a:ext cx="4270202" cy="4274804"/>
            </a:xfrm>
            <a:prstGeom prst="ellipse">
              <a:avLst/>
            </a:prstGeom>
            <a:gradFill flip="none" rotWithShape="1">
              <a:gsLst>
                <a:gs pos="0">
                  <a:schemeClr val="bg2">
                    <a:lumMod val="90000"/>
                    <a:lumOff val="10000"/>
                  </a:schemeClr>
                </a:gs>
                <a:gs pos="100000">
                  <a:schemeClr val="bg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16" name="Group 15">
              <a:extLst>
                <a:ext uri="{FF2B5EF4-FFF2-40B4-BE49-F238E27FC236}">
                  <a16:creationId xmlns:a16="http://schemas.microsoft.com/office/drawing/2014/main" id="{6169A08E-57B5-490E-B247-891619C4489D}"/>
                </a:ext>
              </a:extLst>
            </p:cNvPr>
            <p:cNvGrpSpPr/>
            <p:nvPr/>
          </p:nvGrpSpPr>
          <p:grpSpPr>
            <a:xfrm>
              <a:off x="9535287" y="4595074"/>
              <a:ext cx="3447288" cy="3447288"/>
              <a:chOff x="7349505" y="606851"/>
              <a:chExt cx="1211126" cy="1211126"/>
            </a:xfrm>
            <a:solidFill>
              <a:schemeClr val="bg2"/>
            </a:solidFill>
          </p:grpSpPr>
          <p:sp>
            <p:nvSpPr>
              <p:cNvPr id="17" name="Oval 16">
                <a:extLst>
                  <a:ext uri="{FF2B5EF4-FFF2-40B4-BE49-F238E27FC236}">
                    <a16:creationId xmlns:a16="http://schemas.microsoft.com/office/drawing/2014/main" id="{3116DA0C-DCD0-4B48-82D7-9D809D94C99A}"/>
                  </a:ext>
                </a:extLst>
              </p:cNvPr>
              <p:cNvSpPr/>
              <p:nvPr/>
            </p:nvSpPr>
            <p:spPr>
              <a:xfrm>
                <a:off x="7349505" y="606851"/>
                <a:ext cx="1211126" cy="1211126"/>
              </a:xfrm>
              <a:prstGeom prst="ellipse">
                <a:avLst/>
              </a:pr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8" name="Oval 17">
                <a:extLst>
                  <a:ext uri="{FF2B5EF4-FFF2-40B4-BE49-F238E27FC236}">
                    <a16:creationId xmlns:a16="http://schemas.microsoft.com/office/drawing/2014/main" id="{DEB190CC-62C1-41B2-AF4E-6C175F82CC72}"/>
                  </a:ext>
                </a:extLst>
              </p:cNvPr>
              <p:cNvSpPr/>
              <p:nvPr/>
            </p:nvSpPr>
            <p:spPr>
              <a:xfrm>
                <a:off x="7349505" y="606851"/>
                <a:ext cx="1211126" cy="1211126"/>
              </a:xfrm>
              <a:prstGeom prst="ellipse">
                <a:avLst/>
              </a:pr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sp>
        <p:nvSpPr>
          <p:cNvPr id="19" name="Oval 101">
            <a:extLst>
              <a:ext uri="{FF2B5EF4-FFF2-40B4-BE49-F238E27FC236}">
                <a16:creationId xmlns:a16="http://schemas.microsoft.com/office/drawing/2014/main" id="{820AA8D0-F0A5-4C10-80EC-CD3AFD2A5812}"/>
              </a:ext>
            </a:extLst>
          </p:cNvPr>
          <p:cNvSpPr>
            <a:spLocks noChangeArrowheads="1"/>
          </p:cNvSpPr>
          <p:nvPr/>
        </p:nvSpPr>
        <p:spPr bwMode="auto">
          <a:xfrm>
            <a:off x="5137612" y="2006048"/>
            <a:ext cx="617218" cy="617883"/>
          </a:xfrm>
          <a:prstGeom prst="ellipse">
            <a:avLst/>
          </a:prstGeom>
          <a:gradFill flip="none" rotWithShape="1">
            <a:gsLst>
              <a:gs pos="0">
                <a:schemeClr val="bg2">
                  <a:lumMod val="90000"/>
                  <a:lumOff val="10000"/>
                </a:schemeClr>
              </a:gs>
              <a:gs pos="100000">
                <a:schemeClr val="bg2">
                  <a:lumMod val="9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7" name="Rectangle 6">
            <a:extLst>
              <a:ext uri="{FF2B5EF4-FFF2-40B4-BE49-F238E27FC236}">
                <a16:creationId xmlns:a16="http://schemas.microsoft.com/office/drawing/2014/main" id="{8DCE5C57-EB1A-4696-AB4A-CFB471AC2F20}"/>
              </a:ext>
            </a:extLst>
          </p:cNvPr>
          <p:cNvSpPr>
            <a:spLocks noChangeArrowheads="1"/>
          </p:cNvSpPr>
          <p:nvPr/>
        </p:nvSpPr>
        <p:spPr bwMode="auto">
          <a:xfrm>
            <a:off x="6551820" y="2154334"/>
            <a:ext cx="34480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UA" sz="7200" b="1" i="0" u="none" strike="noStrike" cap="none" normalizeH="0" baseline="0" dirty="0">
                <a:ln>
                  <a:noFill/>
                </a:ln>
                <a:solidFill>
                  <a:schemeClr val="accent1"/>
                </a:solidFill>
                <a:effectLst/>
                <a:latin typeface="Open Sans" panose="020B0606030504020204" pitchFamily="34" charset="0"/>
              </a:rPr>
              <a:t>DHAPTI</a:t>
            </a:r>
            <a:endParaRPr kumimoji="0" lang="ru-UA" altLang="ru-UA" sz="7200" b="0" i="0" u="none" strike="noStrike" cap="none" normalizeH="0" baseline="0" dirty="0">
              <a:ln>
                <a:noFill/>
              </a:ln>
              <a:solidFill>
                <a:schemeClr val="accent1"/>
              </a:solidFill>
              <a:effectLst/>
            </a:endParaRPr>
          </a:p>
        </p:txBody>
      </p:sp>
      <p:sp>
        <p:nvSpPr>
          <p:cNvPr id="28" name="TextBox 27">
            <a:extLst>
              <a:ext uri="{FF2B5EF4-FFF2-40B4-BE49-F238E27FC236}">
                <a16:creationId xmlns:a16="http://schemas.microsoft.com/office/drawing/2014/main" id="{6E0D210B-1B2C-4E8D-90F2-48B32F0CCF05}"/>
              </a:ext>
            </a:extLst>
          </p:cNvPr>
          <p:cNvSpPr txBox="1"/>
          <p:nvPr/>
        </p:nvSpPr>
        <p:spPr>
          <a:xfrm>
            <a:off x="6430643" y="3416334"/>
            <a:ext cx="4597402" cy="738664"/>
          </a:xfrm>
          <a:prstGeom prst="rect">
            <a:avLst/>
          </a:prstGeom>
          <a:noFill/>
        </p:spPr>
        <p:txBody>
          <a:bodyPr wrap="square" rtlCol="0">
            <a:spAutoFit/>
          </a:bodyPr>
          <a:lstStyle/>
          <a:p>
            <a:pPr algn="just"/>
            <a:r>
              <a:rPr lang="en-US" sz="1400" dirty="0" err="1">
                <a:solidFill>
                  <a:schemeClr val="accent1"/>
                </a:solidFill>
              </a:rPr>
              <a:t>Dhapti</a:t>
            </a:r>
            <a:r>
              <a:rPr lang="en-US" sz="1400" dirty="0">
                <a:solidFill>
                  <a:schemeClr val="accent1"/>
                </a:solidFill>
              </a:rPr>
              <a:t> Institute </a:t>
            </a:r>
            <a:r>
              <a:rPr lang="en-US" sz="1400" dirty="0" err="1">
                <a:solidFill>
                  <a:schemeClr val="accent1"/>
                </a:solidFill>
              </a:rPr>
              <a:t>waa</a:t>
            </a:r>
            <a:r>
              <a:rPr lang="en-US" sz="1400" dirty="0">
                <a:solidFill>
                  <a:schemeClr val="accent1"/>
                </a:solidFill>
              </a:rPr>
              <a:t> </a:t>
            </a:r>
            <a:r>
              <a:rPr lang="en-US" sz="1400" dirty="0" err="1">
                <a:solidFill>
                  <a:schemeClr val="accent1"/>
                </a:solidFill>
              </a:rPr>
              <a:t>xarun</a:t>
            </a:r>
            <a:r>
              <a:rPr lang="en-US" sz="1400" dirty="0">
                <a:solidFill>
                  <a:schemeClr val="accent1"/>
                </a:solidFill>
              </a:rPr>
              <a:t> </a:t>
            </a:r>
            <a:r>
              <a:rPr lang="en-US" sz="1400" dirty="0" err="1">
                <a:solidFill>
                  <a:schemeClr val="accent1"/>
                </a:solidFill>
              </a:rPr>
              <a:t>waxbarasho</a:t>
            </a:r>
            <a:r>
              <a:rPr lang="en-US" sz="1400" dirty="0">
                <a:solidFill>
                  <a:schemeClr val="accent1"/>
                </a:solidFill>
              </a:rPr>
              <a:t> </a:t>
            </a:r>
            <a:r>
              <a:rPr lang="en-US" sz="1400" dirty="0" err="1">
                <a:solidFill>
                  <a:schemeClr val="accent1"/>
                </a:solidFill>
              </a:rPr>
              <a:t>oo</a:t>
            </a:r>
            <a:r>
              <a:rPr lang="en-US" sz="1400" dirty="0">
                <a:solidFill>
                  <a:schemeClr val="accent1"/>
                </a:solidFill>
              </a:rPr>
              <a:t> </a:t>
            </a:r>
            <a:r>
              <a:rPr lang="en-US" sz="1400" dirty="0" err="1">
                <a:solidFill>
                  <a:schemeClr val="accent1"/>
                </a:solidFill>
              </a:rPr>
              <a:t>casri</a:t>
            </a:r>
            <a:r>
              <a:rPr lang="en-US" sz="1400" dirty="0">
                <a:solidFill>
                  <a:schemeClr val="accent1"/>
                </a:solidFill>
              </a:rPr>
              <a:t> ah </a:t>
            </a:r>
            <a:r>
              <a:rPr lang="en-US" sz="1400" dirty="0" err="1">
                <a:solidFill>
                  <a:schemeClr val="accent1"/>
                </a:solidFill>
              </a:rPr>
              <a:t>oo</a:t>
            </a:r>
            <a:r>
              <a:rPr lang="en-US" sz="1400" dirty="0">
                <a:solidFill>
                  <a:schemeClr val="accent1"/>
                </a:solidFill>
              </a:rPr>
              <a:t> </a:t>
            </a:r>
            <a:r>
              <a:rPr lang="en-US" sz="1400" dirty="0" err="1">
                <a:solidFill>
                  <a:schemeClr val="accent1"/>
                </a:solidFill>
              </a:rPr>
              <a:t>bixisa</a:t>
            </a:r>
            <a:r>
              <a:rPr lang="en-US" sz="1400" dirty="0">
                <a:solidFill>
                  <a:schemeClr val="accent1"/>
                </a:solidFill>
              </a:rPr>
              <a:t> </a:t>
            </a:r>
            <a:r>
              <a:rPr lang="en-US" sz="1400" dirty="0" err="1">
                <a:solidFill>
                  <a:schemeClr val="accent1"/>
                </a:solidFill>
              </a:rPr>
              <a:t>koorsooyin</a:t>
            </a:r>
            <a:r>
              <a:rPr lang="en-US" sz="1400" dirty="0">
                <a:solidFill>
                  <a:schemeClr val="accent1"/>
                </a:solidFill>
              </a:rPr>
              <a:t> </a:t>
            </a:r>
            <a:r>
              <a:rPr lang="en-US" sz="1400" dirty="0" err="1">
                <a:solidFill>
                  <a:schemeClr val="accent1"/>
                </a:solidFill>
              </a:rPr>
              <a:t>xirfadeed</a:t>
            </a:r>
            <a:r>
              <a:rPr lang="en-US" sz="1400" dirty="0">
                <a:solidFill>
                  <a:schemeClr val="accent1"/>
                </a:solidFill>
              </a:rPr>
              <a:t> </a:t>
            </a:r>
            <a:r>
              <a:rPr lang="en-US" sz="1400" dirty="0" err="1">
                <a:solidFill>
                  <a:schemeClr val="accent1"/>
                </a:solidFill>
              </a:rPr>
              <a:t>sida</a:t>
            </a:r>
            <a:r>
              <a:rPr lang="en-US" sz="1400" dirty="0">
                <a:solidFill>
                  <a:schemeClr val="accent1"/>
                </a:solidFill>
              </a:rPr>
              <a:t> Programming, Web Development, Office Applications, Graphic Design, </a:t>
            </a:r>
            <a:r>
              <a:rPr lang="en-US" sz="1400" dirty="0" err="1">
                <a:solidFill>
                  <a:schemeClr val="accent1"/>
                </a:solidFill>
              </a:rPr>
              <a:t>iyo</a:t>
            </a:r>
            <a:r>
              <a:rPr lang="en-US" sz="1400" dirty="0">
                <a:solidFill>
                  <a:schemeClr val="accent1"/>
                </a:solidFill>
              </a:rPr>
              <a:t> Networking</a:t>
            </a:r>
            <a:r>
              <a:rPr lang="en-US" sz="1200" dirty="0"/>
              <a:t>.</a:t>
            </a:r>
            <a:endParaRPr lang="ru-RU" sz="12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2" name="Pressed">
            <a:extLst>
              <a:ext uri="{FF2B5EF4-FFF2-40B4-BE49-F238E27FC236}">
                <a16:creationId xmlns:a16="http://schemas.microsoft.com/office/drawing/2014/main" id="{F6EBCEE2-CA87-47F4-9108-F185BE7974A1}"/>
              </a:ext>
            </a:extLst>
          </p:cNvPr>
          <p:cNvGrpSpPr/>
          <p:nvPr/>
        </p:nvGrpSpPr>
        <p:grpSpPr>
          <a:xfrm>
            <a:off x="5918269" y="5632702"/>
            <a:ext cx="1770349" cy="423515"/>
            <a:chOff x="7618733" y="3582228"/>
            <a:chExt cx="1770349" cy="423515"/>
          </a:xfrm>
        </p:grpSpPr>
        <p:sp>
          <p:nvSpPr>
            <p:cNvPr id="33" name="Freeform 6">
              <a:extLst>
                <a:ext uri="{FF2B5EF4-FFF2-40B4-BE49-F238E27FC236}">
                  <a16:creationId xmlns:a16="http://schemas.microsoft.com/office/drawing/2014/main" id="{F69652AB-67EA-44B4-A65D-C3E3BFF5B99F}"/>
                </a:ext>
              </a:extLst>
            </p:cNvPr>
            <p:cNvSpPr>
              <a:spLocks/>
            </p:cNvSpPr>
            <p:nvPr/>
          </p:nvSpPr>
          <p:spPr bwMode="auto">
            <a:xfrm>
              <a:off x="7618733" y="3582228"/>
              <a:ext cx="1770349" cy="423515"/>
            </a:xfrm>
            <a:custGeom>
              <a:avLst/>
              <a:gdLst>
                <a:gd name="T0" fmla="*/ 1157 w 1314"/>
                <a:gd name="T1" fmla="*/ 314 h 314"/>
                <a:gd name="T2" fmla="*/ 157 w 1314"/>
                <a:gd name="T3" fmla="*/ 314 h 314"/>
                <a:gd name="T4" fmla="*/ 0 w 1314"/>
                <a:gd name="T5" fmla="*/ 157 h 314"/>
                <a:gd name="T6" fmla="*/ 157 w 1314"/>
                <a:gd name="T7" fmla="*/ 0 h 314"/>
                <a:gd name="T8" fmla="*/ 1157 w 1314"/>
                <a:gd name="T9" fmla="*/ 0 h 314"/>
                <a:gd name="T10" fmla="*/ 1314 w 1314"/>
                <a:gd name="T11" fmla="*/ 157 h 314"/>
                <a:gd name="T12" fmla="*/ 1157 w 1314"/>
                <a:gd name="T13" fmla="*/ 314 h 314"/>
              </a:gdLst>
              <a:ahLst/>
              <a:cxnLst>
                <a:cxn ang="0">
                  <a:pos x="T0" y="T1"/>
                </a:cxn>
                <a:cxn ang="0">
                  <a:pos x="T2" y="T3"/>
                </a:cxn>
                <a:cxn ang="0">
                  <a:pos x="T4" y="T5"/>
                </a:cxn>
                <a:cxn ang="0">
                  <a:pos x="T6" y="T7"/>
                </a:cxn>
                <a:cxn ang="0">
                  <a:pos x="T8" y="T9"/>
                </a:cxn>
                <a:cxn ang="0">
                  <a:pos x="T10" y="T11"/>
                </a:cxn>
                <a:cxn ang="0">
                  <a:pos x="T12" y="T13"/>
                </a:cxn>
              </a:cxnLst>
              <a:rect l="0" t="0" r="r" b="b"/>
              <a:pathLst>
                <a:path w="1314" h="314">
                  <a:moveTo>
                    <a:pt x="1157" y="314"/>
                  </a:moveTo>
                  <a:cubicBezTo>
                    <a:pt x="157" y="314"/>
                    <a:pt x="157" y="314"/>
                    <a:pt x="157" y="314"/>
                  </a:cubicBezTo>
                  <a:cubicBezTo>
                    <a:pt x="70" y="314"/>
                    <a:pt x="0" y="244"/>
                    <a:pt x="0" y="157"/>
                  </a:cubicBezTo>
                  <a:cubicBezTo>
                    <a:pt x="0" y="71"/>
                    <a:pt x="70" y="0"/>
                    <a:pt x="157" y="0"/>
                  </a:cubicBezTo>
                  <a:cubicBezTo>
                    <a:pt x="1157" y="0"/>
                    <a:pt x="1157" y="0"/>
                    <a:pt x="1157" y="0"/>
                  </a:cubicBezTo>
                  <a:cubicBezTo>
                    <a:pt x="1244" y="0"/>
                    <a:pt x="1314" y="71"/>
                    <a:pt x="1314" y="157"/>
                  </a:cubicBezTo>
                  <a:cubicBezTo>
                    <a:pt x="1314" y="244"/>
                    <a:pt x="1244" y="314"/>
                    <a:pt x="1157" y="314"/>
                  </a:cubicBezTo>
                  <a:close/>
                </a:path>
              </a:pathLst>
            </a:custGeom>
            <a:gradFill>
              <a:gsLst>
                <a:gs pos="0">
                  <a:srgbClr val="EBECF0">
                    <a:lumMod val="63000"/>
                    <a:lumOff val="37000"/>
                  </a:srgbClr>
                </a:gs>
                <a:gs pos="100000">
                  <a:schemeClr val="bg2"/>
                </a:gs>
                <a:gs pos="100000">
                  <a:schemeClr val="bg2"/>
                </a:gs>
              </a:gsLst>
              <a:lin ang="10800000" scaled="0"/>
            </a:gradFill>
            <a:ln>
              <a:noFill/>
            </a:ln>
            <a:effectLst>
              <a:innerShdw blurRad="101600" dist="63500" dir="13200000">
                <a:schemeClr val="tx1">
                  <a:alpha val="50000"/>
                </a:schemeClr>
              </a:innerShdw>
            </a:effectLst>
          </p:spPr>
          <p:txBody>
            <a:bodyPr vert="horz" wrap="square" lIns="91440" tIns="45720" rIns="91440" bIns="45720" numCol="1" anchor="t" anchorCtr="0" compatLnSpc="1">
              <a:prstTxWarp prst="textNoShape">
                <a:avLst/>
              </a:prstTxWarp>
            </a:bodyPr>
            <a:lstStyle/>
            <a:p>
              <a:endParaRPr lang="ru-UA">
                <a:solidFill>
                  <a:schemeClr val="tx1"/>
                </a:solidFill>
              </a:endParaRPr>
            </a:p>
          </p:txBody>
        </p:sp>
        <p:sp>
          <p:nvSpPr>
            <p:cNvPr id="34" name="Rectangle 122">
              <a:extLst>
                <a:ext uri="{FF2B5EF4-FFF2-40B4-BE49-F238E27FC236}">
                  <a16:creationId xmlns:a16="http://schemas.microsoft.com/office/drawing/2014/main" id="{D9D36BE6-D6C6-4539-B8E4-9D89D22C8949}"/>
                </a:ext>
              </a:extLst>
            </p:cNvPr>
            <p:cNvSpPr>
              <a:spLocks noChangeArrowheads="1"/>
            </p:cNvSpPr>
            <p:nvPr/>
          </p:nvSpPr>
          <p:spPr bwMode="auto">
            <a:xfrm>
              <a:off x="7926375" y="3685918"/>
              <a:ext cx="11849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1600" b="1" i="0" u="none" strike="noStrike" cap="none" normalizeH="0" baseline="0" dirty="0">
                  <a:ln>
                    <a:noFill/>
                  </a:ln>
                  <a:solidFill>
                    <a:schemeClr val="accent4">
                      <a:lumMod val="60000"/>
                      <a:lumOff val="40000"/>
                    </a:schemeClr>
                  </a:solidFill>
                  <a:effectLst/>
                  <a:latin typeface="Open Sans" panose="020B0606030504020204" pitchFamily="34" charset="0"/>
                </a:rPr>
                <a:t>FOLLOW US</a:t>
              </a:r>
              <a:endParaRPr kumimoji="0" lang="ru-UA" altLang="ru-UA" sz="1400" b="0" i="0" u="none" strike="noStrike" cap="none" normalizeH="0" baseline="0" dirty="0">
                <a:ln>
                  <a:noFill/>
                </a:ln>
                <a:solidFill>
                  <a:schemeClr val="accent4">
                    <a:lumMod val="60000"/>
                    <a:lumOff val="40000"/>
                  </a:schemeClr>
                </a:solidFill>
                <a:effectLst/>
              </a:endParaRPr>
            </a:p>
          </p:txBody>
        </p:sp>
      </p:grpSp>
      <p:grpSp>
        <p:nvGrpSpPr>
          <p:cNvPr id="35" name="Unpressed">
            <a:extLst>
              <a:ext uri="{FF2B5EF4-FFF2-40B4-BE49-F238E27FC236}">
                <a16:creationId xmlns:a16="http://schemas.microsoft.com/office/drawing/2014/main" id="{E146C8A3-5886-4AA9-9F5D-F0E735237B99}"/>
              </a:ext>
            </a:extLst>
          </p:cNvPr>
          <p:cNvGrpSpPr/>
          <p:nvPr/>
        </p:nvGrpSpPr>
        <p:grpSpPr>
          <a:xfrm>
            <a:off x="5933206" y="5620330"/>
            <a:ext cx="1770349" cy="435887"/>
            <a:chOff x="7618733" y="4617122"/>
            <a:chExt cx="1770349" cy="435887"/>
          </a:xfrm>
        </p:grpSpPr>
        <p:grpSp>
          <p:nvGrpSpPr>
            <p:cNvPr id="36" name="Group 35">
              <a:extLst>
                <a:ext uri="{FF2B5EF4-FFF2-40B4-BE49-F238E27FC236}">
                  <a16:creationId xmlns:a16="http://schemas.microsoft.com/office/drawing/2014/main" id="{A005AB3C-C32F-41D6-83CB-48B786829952}"/>
                </a:ext>
              </a:extLst>
            </p:cNvPr>
            <p:cNvGrpSpPr/>
            <p:nvPr/>
          </p:nvGrpSpPr>
          <p:grpSpPr>
            <a:xfrm>
              <a:off x="7618733" y="4617122"/>
              <a:ext cx="1770349" cy="435887"/>
              <a:chOff x="7027449" y="5822147"/>
              <a:chExt cx="3919381" cy="965012"/>
            </a:xfrm>
          </p:grpSpPr>
          <p:sp>
            <p:nvSpPr>
              <p:cNvPr id="38" name="Freeform 6">
                <a:extLst>
                  <a:ext uri="{FF2B5EF4-FFF2-40B4-BE49-F238E27FC236}">
                    <a16:creationId xmlns:a16="http://schemas.microsoft.com/office/drawing/2014/main" id="{E25BC1D2-C264-4086-A75B-EF66D4CEE36D}"/>
                  </a:ext>
                </a:extLst>
              </p:cNvPr>
              <p:cNvSpPr>
                <a:spLocks/>
              </p:cNvSpPr>
              <p:nvPr/>
            </p:nvSpPr>
            <p:spPr bwMode="auto">
              <a:xfrm>
                <a:off x="7027449" y="5822147"/>
                <a:ext cx="3919381" cy="937621"/>
              </a:xfrm>
              <a:custGeom>
                <a:avLst/>
                <a:gdLst>
                  <a:gd name="T0" fmla="*/ 1157 w 1314"/>
                  <a:gd name="T1" fmla="*/ 314 h 314"/>
                  <a:gd name="T2" fmla="*/ 157 w 1314"/>
                  <a:gd name="T3" fmla="*/ 314 h 314"/>
                  <a:gd name="T4" fmla="*/ 0 w 1314"/>
                  <a:gd name="T5" fmla="*/ 157 h 314"/>
                  <a:gd name="T6" fmla="*/ 157 w 1314"/>
                  <a:gd name="T7" fmla="*/ 0 h 314"/>
                  <a:gd name="T8" fmla="*/ 1157 w 1314"/>
                  <a:gd name="T9" fmla="*/ 0 h 314"/>
                  <a:gd name="T10" fmla="*/ 1314 w 1314"/>
                  <a:gd name="T11" fmla="*/ 157 h 314"/>
                  <a:gd name="T12" fmla="*/ 1157 w 1314"/>
                  <a:gd name="T13" fmla="*/ 314 h 314"/>
                </a:gdLst>
                <a:ahLst/>
                <a:cxnLst>
                  <a:cxn ang="0">
                    <a:pos x="T0" y="T1"/>
                  </a:cxn>
                  <a:cxn ang="0">
                    <a:pos x="T2" y="T3"/>
                  </a:cxn>
                  <a:cxn ang="0">
                    <a:pos x="T4" y="T5"/>
                  </a:cxn>
                  <a:cxn ang="0">
                    <a:pos x="T6" y="T7"/>
                  </a:cxn>
                  <a:cxn ang="0">
                    <a:pos x="T8" y="T9"/>
                  </a:cxn>
                  <a:cxn ang="0">
                    <a:pos x="T10" y="T11"/>
                  </a:cxn>
                  <a:cxn ang="0">
                    <a:pos x="T12" y="T13"/>
                  </a:cxn>
                </a:cxnLst>
                <a:rect l="0" t="0" r="r" b="b"/>
                <a:pathLst>
                  <a:path w="1314" h="314">
                    <a:moveTo>
                      <a:pt x="1157" y="314"/>
                    </a:moveTo>
                    <a:cubicBezTo>
                      <a:pt x="157" y="314"/>
                      <a:pt x="157" y="314"/>
                      <a:pt x="157" y="314"/>
                    </a:cubicBezTo>
                    <a:cubicBezTo>
                      <a:pt x="70" y="314"/>
                      <a:pt x="0" y="244"/>
                      <a:pt x="0" y="157"/>
                    </a:cubicBezTo>
                    <a:cubicBezTo>
                      <a:pt x="0" y="71"/>
                      <a:pt x="70" y="0"/>
                      <a:pt x="157" y="0"/>
                    </a:cubicBezTo>
                    <a:cubicBezTo>
                      <a:pt x="1157" y="0"/>
                      <a:pt x="1157" y="0"/>
                      <a:pt x="1157" y="0"/>
                    </a:cubicBezTo>
                    <a:cubicBezTo>
                      <a:pt x="1244" y="0"/>
                      <a:pt x="1314" y="71"/>
                      <a:pt x="1314" y="157"/>
                    </a:cubicBezTo>
                    <a:cubicBezTo>
                      <a:pt x="1314" y="244"/>
                      <a:pt x="1244" y="314"/>
                      <a:pt x="1157" y="314"/>
                    </a:cubicBezTo>
                    <a:close/>
                  </a:path>
                </a:pathLst>
              </a:cu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9" name="Freeform 6">
                <a:extLst>
                  <a:ext uri="{FF2B5EF4-FFF2-40B4-BE49-F238E27FC236}">
                    <a16:creationId xmlns:a16="http://schemas.microsoft.com/office/drawing/2014/main" id="{913B7D59-1874-4867-9BB5-E069157A18A6}"/>
                  </a:ext>
                </a:extLst>
              </p:cNvPr>
              <p:cNvSpPr>
                <a:spLocks/>
              </p:cNvSpPr>
              <p:nvPr/>
            </p:nvSpPr>
            <p:spPr bwMode="auto">
              <a:xfrm>
                <a:off x="7027449" y="5849538"/>
                <a:ext cx="3919381" cy="937621"/>
              </a:xfrm>
              <a:custGeom>
                <a:avLst/>
                <a:gdLst>
                  <a:gd name="T0" fmla="*/ 1157 w 1314"/>
                  <a:gd name="T1" fmla="*/ 314 h 314"/>
                  <a:gd name="T2" fmla="*/ 157 w 1314"/>
                  <a:gd name="T3" fmla="*/ 314 h 314"/>
                  <a:gd name="T4" fmla="*/ 0 w 1314"/>
                  <a:gd name="T5" fmla="*/ 157 h 314"/>
                  <a:gd name="T6" fmla="*/ 157 w 1314"/>
                  <a:gd name="T7" fmla="*/ 0 h 314"/>
                  <a:gd name="T8" fmla="*/ 1157 w 1314"/>
                  <a:gd name="T9" fmla="*/ 0 h 314"/>
                  <a:gd name="T10" fmla="*/ 1314 w 1314"/>
                  <a:gd name="T11" fmla="*/ 157 h 314"/>
                  <a:gd name="T12" fmla="*/ 1157 w 1314"/>
                  <a:gd name="T13" fmla="*/ 314 h 314"/>
                </a:gdLst>
                <a:ahLst/>
                <a:cxnLst>
                  <a:cxn ang="0">
                    <a:pos x="T0" y="T1"/>
                  </a:cxn>
                  <a:cxn ang="0">
                    <a:pos x="T2" y="T3"/>
                  </a:cxn>
                  <a:cxn ang="0">
                    <a:pos x="T4" y="T5"/>
                  </a:cxn>
                  <a:cxn ang="0">
                    <a:pos x="T6" y="T7"/>
                  </a:cxn>
                  <a:cxn ang="0">
                    <a:pos x="T8" y="T9"/>
                  </a:cxn>
                  <a:cxn ang="0">
                    <a:pos x="T10" y="T11"/>
                  </a:cxn>
                  <a:cxn ang="0">
                    <a:pos x="T12" y="T13"/>
                  </a:cxn>
                </a:cxnLst>
                <a:rect l="0" t="0" r="r" b="b"/>
                <a:pathLst>
                  <a:path w="1314" h="314">
                    <a:moveTo>
                      <a:pt x="1157" y="314"/>
                    </a:moveTo>
                    <a:cubicBezTo>
                      <a:pt x="157" y="314"/>
                      <a:pt x="157" y="314"/>
                      <a:pt x="157" y="314"/>
                    </a:cubicBezTo>
                    <a:cubicBezTo>
                      <a:pt x="70" y="314"/>
                      <a:pt x="0" y="244"/>
                      <a:pt x="0" y="157"/>
                    </a:cubicBezTo>
                    <a:cubicBezTo>
                      <a:pt x="0" y="71"/>
                      <a:pt x="70" y="0"/>
                      <a:pt x="157" y="0"/>
                    </a:cubicBezTo>
                    <a:cubicBezTo>
                      <a:pt x="1157" y="0"/>
                      <a:pt x="1157" y="0"/>
                      <a:pt x="1157" y="0"/>
                    </a:cubicBezTo>
                    <a:cubicBezTo>
                      <a:pt x="1244" y="0"/>
                      <a:pt x="1314" y="71"/>
                      <a:pt x="1314" y="157"/>
                    </a:cubicBezTo>
                    <a:cubicBezTo>
                      <a:pt x="1314" y="244"/>
                      <a:pt x="1244" y="314"/>
                      <a:pt x="1157" y="314"/>
                    </a:cubicBezTo>
                    <a:close/>
                  </a:path>
                </a:pathLst>
              </a:custGeom>
              <a:solidFill>
                <a:schemeClr val="bg2"/>
              </a:solid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37" name="Rectangle 122">
              <a:extLst>
                <a:ext uri="{FF2B5EF4-FFF2-40B4-BE49-F238E27FC236}">
                  <a16:creationId xmlns:a16="http://schemas.microsoft.com/office/drawing/2014/main" id="{FE98BA88-826C-4A82-A946-8789FF009351}"/>
                </a:ext>
              </a:extLst>
            </p:cNvPr>
            <p:cNvSpPr>
              <a:spLocks noChangeArrowheads="1"/>
            </p:cNvSpPr>
            <p:nvPr/>
          </p:nvSpPr>
          <p:spPr bwMode="auto">
            <a:xfrm>
              <a:off x="7926375" y="4733187"/>
              <a:ext cx="11849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1600" b="1" i="0" u="none" strike="noStrike" cap="none" normalizeH="0" baseline="0" dirty="0">
                  <a:ln>
                    <a:noFill/>
                  </a:ln>
                  <a:solidFill>
                    <a:schemeClr val="accent1"/>
                  </a:solidFill>
                  <a:effectLst/>
                  <a:latin typeface="Open Sans" panose="020B0606030504020204" pitchFamily="34" charset="0"/>
                </a:rPr>
                <a:t>FOLLOW US</a:t>
              </a:r>
              <a:endParaRPr kumimoji="0" lang="ru-UA" altLang="ru-UA" sz="1400" b="0" i="0" u="none" strike="noStrike" cap="none" normalizeH="0" baseline="0" dirty="0">
                <a:ln>
                  <a:noFill/>
                </a:ln>
                <a:solidFill>
                  <a:schemeClr val="accent1"/>
                </a:solidFill>
                <a:effectLst/>
              </a:endParaRPr>
            </a:p>
          </p:txBody>
        </p:sp>
      </p:grpSp>
      <p:grpSp>
        <p:nvGrpSpPr>
          <p:cNvPr id="40" name="Group 39">
            <a:extLst>
              <a:ext uri="{FF2B5EF4-FFF2-40B4-BE49-F238E27FC236}">
                <a16:creationId xmlns:a16="http://schemas.microsoft.com/office/drawing/2014/main" id="{79170D93-3A0C-43B5-9E81-D016DED6DCAA}"/>
              </a:ext>
            </a:extLst>
          </p:cNvPr>
          <p:cNvGrpSpPr/>
          <p:nvPr/>
        </p:nvGrpSpPr>
        <p:grpSpPr>
          <a:xfrm>
            <a:off x="7162726" y="6056217"/>
            <a:ext cx="555766" cy="610153"/>
            <a:chOff x="5311776" y="2571751"/>
            <a:chExt cx="1557338" cy="1709738"/>
          </a:xfrm>
          <a:effectLst>
            <a:outerShdw blurRad="165100" dist="88900" dir="2700000" algn="tl" rotWithShape="0">
              <a:schemeClr val="tx2">
                <a:lumMod val="50000"/>
              </a:schemeClr>
            </a:outerShdw>
          </a:effectLst>
        </p:grpSpPr>
        <p:sp>
          <p:nvSpPr>
            <p:cNvPr id="41" name="Freeform 10">
              <a:extLst>
                <a:ext uri="{FF2B5EF4-FFF2-40B4-BE49-F238E27FC236}">
                  <a16:creationId xmlns:a16="http://schemas.microsoft.com/office/drawing/2014/main" id="{44783EE9-4B0A-453E-BF1B-5F00B2A08F41}"/>
                </a:ext>
              </a:extLst>
            </p:cNvPr>
            <p:cNvSpPr>
              <a:spLocks noEditPoints="1"/>
            </p:cNvSpPr>
            <p:nvPr/>
          </p:nvSpPr>
          <p:spPr bwMode="auto">
            <a:xfrm>
              <a:off x="5311776" y="2571751"/>
              <a:ext cx="1557338" cy="1709738"/>
            </a:xfrm>
            <a:custGeom>
              <a:avLst/>
              <a:gdLst>
                <a:gd name="T0" fmla="*/ 181 w 411"/>
                <a:gd name="T1" fmla="*/ 441 h 451"/>
                <a:gd name="T2" fmla="*/ 397 w 411"/>
                <a:gd name="T3" fmla="*/ 347 h 451"/>
                <a:gd name="T4" fmla="*/ 399 w 411"/>
                <a:gd name="T5" fmla="*/ 337 h 451"/>
                <a:gd name="T6" fmla="*/ 400 w 411"/>
                <a:gd name="T7" fmla="*/ 203 h 451"/>
                <a:gd name="T8" fmla="*/ 368 w 411"/>
                <a:gd name="T9" fmla="*/ 182 h 451"/>
                <a:gd name="T10" fmla="*/ 349 w 411"/>
                <a:gd name="T11" fmla="*/ 193 h 451"/>
                <a:gd name="T12" fmla="*/ 341 w 411"/>
                <a:gd name="T13" fmla="*/ 205 h 451"/>
                <a:gd name="T14" fmla="*/ 315 w 411"/>
                <a:gd name="T15" fmla="*/ 162 h 451"/>
                <a:gd name="T16" fmla="*/ 288 w 411"/>
                <a:gd name="T17" fmla="*/ 170 h 451"/>
                <a:gd name="T18" fmla="*/ 281 w 411"/>
                <a:gd name="T19" fmla="*/ 207 h 451"/>
                <a:gd name="T20" fmla="*/ 276 w 411"/>
                <a:gd name="T21" fmla="*/ 177 h 451"/>
                <a:gd name="T22" fmla="*/ 241 w 411"/>
                <a:gd name="T23" fmla="*/ 142 h 451"/>
                <a:gd name="T24" fmla="*/ 221 w 411"/>
                <a:gd name="T25" fmla="*/ 155 h 451"/>
                <a:gd name="T26" fmla="*/ 211 w 411"/>
                <a:gd name="T27" fmla="*/ 155 h 451"/>
                <a:gd name="T28" fmla="*/ 210 w 411"/>
                <a:gd name="T29" fmla="*/ 30 h 451"/>
                <a:gd name="T30" fmla="*/ 181 w 411"/>
                <a:gd name="T31" fmla="*/ 10 h 451"/>
                <a:gd name="T32" fmla="*/ 156 w 411"/>
                <a:gd name="T33" fmla="*/ 286 h 451"/>
                <a:gd name="T34" fmla="*/ 142 w 411"/>
                <a:gd name="T35" fmla="*/ 291 h 451"/>
                <a:gd name="T36" fmla="*/ 50 w 411"/>
                <a:gd name="T37" fmla="*/ 197 h 451"/>
                <a:gd name="T38" fmla="*/ 19 w 411"/>
                <a:gd name="T39" fmla="*/ 234 h 451"/>
                <a:gd name="T40" fmla="*/ 179 w 411"/>
                <a:gd name="T41" fmla="*/ 441 h 451"/>
                <a:gd name="T42" fmla="*/ 177 w 411"/>
                <a:gd name="T43" fmla="*/ 451 h 451"/>
                <a:gd name="T44" fmla="*/ 10 w 411"/>
                <a:gd name="T45" fmla="*/ 239 h 451"/>
                <a:gd name="T46" fmla="*/ 51 w 411"/>
                <a:gd name="T47" fmla="*/ 187 h 451"/>
                <a:gd name="T48" fmla="*/ 145 w 411"/>
                <a:gd name="T49" fmla="*/ 280 h 451"/>
                <a:gd name="T50" fmla="*/ 181 w 411"/>
                <a:gd name="T51" fmla="*/ 0 h 451"/>
                <a:gd name="T52" fmla="*/ 221 w 411"/>
                <a:gd name="T53" fmla="*/ 30 h 451"/>
                <a:gd name="T54" fmla="*/ 241 w 411"/>
                <a:gd name="T55" fmla="*/ 132 h 451"/>
                <a:gd name="T56" fmla="*/ 284 w 411"/>
                <a:gd name="T57" fmla="*/ 159 h 451"/>
                <a:gd name="T58" fmla="*/ 315 w 411"/>
                <a:gd name="T59" fmla="*/ 152 h 451"/>
                <a:gd name="T60" fmla="*/ 368 w 411"/>
                <a:gd name="T61" fmla="*/ 172 h 451"/>
                <a:gd name="T62" fmla="*/ 411 w 411"/>
                <a:gd name="T63" fmla="*/ 203 h 451"/>
                <a:gd name="T64" fmla="*/ 410 w 411"/>
                <a:gd name="T65" fmla="*/ 338 h 451"/>
                <a:gd name="T66" fmla="*/ 355 w 411"/>
                <a:gd name="T67"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1" h="451">
                  <a:moveTo>
                    <a:pt x="179" y="441"/>
                  </a:moveTo>
                  <a:cubicBezTo>
                    <a:pt x="181" y="441"/>
                    <a:pt x="181" y="441"/>
                    <a:pt x="181" y="441"/>
                  </a:cubicBezTo>
                  <a:cubicBezTo>
                    <a:pt x="351" y="441"/>
                    <a:pt x="351" y="441"/>
                    <a:pt x="351" y="441"/>
                  </a:cubicBezTo>
                  <a:cubicBezTo>
                    <a:pt x="378" y="429"/>
                    <a:pt x="393" y="369"/>
                    <a:pt x="397" y="347"/>
                  </a:cubicBezTo>
                  <a:cubicBezTo>
                    <a:pt x="397" y="346"/>
                    <a:pt x="397" y="346"/>
                    <a:pt x="397" y="346"/>
                  </a:cubicBezTo>
                  <a:cubicBezTo>
                    <a:pt x="398" y="344"/>
                    <a:pt x="398" y="340"/>
                    <a:pt x="399" y="337"/>
                  </a:cubicBezTo>
                  <a:cubicBezTo>
                    <a:pt x="399" y="335"/>
                    <a:pt x="400" y="332"/>
                    <a:pt x="400" y="331"/>
                  </a:cubicBezTo>
                  <a:cubicBezTo>
                    <a:pt x="400" y="325"/>
                    <a:pt x="400" y="252"/>
                    <a:pt x="400" y="203"/>
                  </a:cubicBezTo>
                  <a:cubicBezTo>
                    <a:pt x="400" y="191"/>
                    <a:pt x="391" y="182"/>
                    <a:pt x="379" y="182"/>
                  </a:cubicBezTo>
                  <a:cubicBezTo>
                    <a:pt x="368" y="182"/>
                    <a:pt x="368" y="182"/>
                    <a:pt x="368" y="182"/>
                  </a:cubicBezTo>
                  <a:cubicBezTo>
                    <a:pt x="362" y="182"/>
                    <a:pt x="356" y="185"/>
                    <a:pt x="352" y="190"/>
                  </a:cubicBezTo>
                  <a:cubicBezTo>
                    <a:pt x="351" y="191"/>
                    <a:pt x="349" y="193"/>
                    <a:pt x="349" y="193"/>
                  </a:cubicBezTo>
                  <a:cubicBezTo>
                    <a:pt x="346" y="201"/>
                    <a:pt x="346" y="208"/>
                    <a:pt x="344" y="208"/>
                  </a:cubicBezTo>
                  <a:cubicBezTo>
                    <a:pt x="342" y="208"/>
                    <a:pt x="341" y="207"/>
                    <a:pt x="341" y="205"/>
                  </a:cubicBezTo>
                  <a:cubicBezTo>
                    <a:pt x="340" y="203"/>
                    <a:pt x="339" y="199"/>
                    <a:pt x="339" y="192"/>
                  </a:cubicBezTo>
                  <a:cubicBezTo>
                    <a:pt x="337" y="170"/>
                    <a:pt x="327" y="162"/>
                    <a:pt x="315" y="162"/>
                  </a:cubicBezTo>
                  <a:cubicBezTo>
                    <a:pt x="305" y="162"/>
                    <a:pt x="305" y="162"/>
                    <a:pt x="305" y="162"/>
                  </a:cubicBezTo>
                  <a:cubicBezTo>
                    <a:pt x="298" y="162"/>
                    <a:pt x="292" y="165"/>
                    <a:pt x="288" y="170"/>
                  </a:cubicBezTo>
                  <a:cubicBezTo>
                    <a:pt x="288" y="170"/>
                    <a:pt x="286" y="175"/>
                    <a:pt x="286" y="178"/>
                  </a:cubicBezTo>
                  <a:cubicBezTo>
                    <a:pt x="283" y="194"/>
                    <a:pt x="284" y="207"/>
                    <a:pt x="281" y="207"/>
                  </a:cubicBezTo>
                  <a:cubicBezTo>
                    <a:pt x="279" y="207"/>
                    <a:pt x="279" y="206"/>
                    <a:pt x="278" y="202"/>
                  </a:cubicBezTo>
                  <a:cubicBezTo>
                    <a:pt x="277" y="197"/>
                    <a:pt x="276" y="190"/>
                    <a:pt x="276" y="177"/>
                  </a:cubicBezTo>
                  <a:cubicBezTo>
                    <a:pt x="276" y="175"/>
                    <a:pt x="273" y="143"/>
                    <a:pt x="249" y="142"/>
                  </a:cubicBezTo>
                  <a:cubicBezTo>
                    <a:pt x="241" y="142"/>
                    <a:pt x="241" y="142"/>
                    <a:pt x="241" y="142"/>
                  </a:cubicBezTo>
                  <a:cubicBezTo>
                    <a:pt x="235" y="142"/>
                    <a:pt x="229" y="145"/>
                    <a:pt x="225" y="149"/>
                  </a:cubicBezTo>
                  <a:cubicBezTo>
                    <a:pt x="224" y="150"/>
                    <a:pt x="221" y="154"/>
                    <a:pt x="221" y="155"/>
                  </a:cubicBezTo>
                  <a:cubicBezTo>
                    <a:pt x="219" y="180"/>
                    <a:pt x="219" y="201"/>
                    <a:pt x="216" y="201"/>
                  </a:cubicBezTo>
                  <a:cubicBezTo>
                    <a:pt x="213" y="201"/>
                    <a:pt x="214" y="192"/>
                    <a:pt x="211" y="155"/>
                  </a:cubicBezTo>
                  <a:cubicBezTo>
                    <a:pt x="211" y="153"/>
                    <a:pt x="210" y="146"/>
                    <a:pt x="210" y="145"/>
                  </a:cubicBezTo>
                  <a:cubicBezTo>
                    <a:pt x="210" y="30"/>
                    <a:pt x="210" y="30"/>
                    <a:pt x="210" y="30"/>
                  </a:cubicBezTo>
                  <a:cubicBezTo>
                    <a:pt x="210" y="19"/>
                    <a:pt x="200" y="10"/>
                    <a:pt x="188" y="10"/>
                  </a:cubicBezTo>
                  <a:cubicBezTo>
                    <a:pt x="181" y="10"/>
                    <a:pt x="181" y="10"/>
                    <a:pt x="181" y="10"/>
                  </a:cubicBezTo>
                  <a:cubicBezTo>
                    <a:pt x="167" y="10"/>
                    <a:pt x="156" y="20"/>
                    <a:pt x="156" y="33"/>
                  </a:cubicBezTo>
                  <a:cubicBezTo>
                    <a:pt x="156" y="286"/>
                    <a:pt x="156" y="286"/>
                    <a:pt x="156" y="286"/>
                  </a:cubicBezTo>
                  <a:cubicBezTo>
                    <a:pt x="156" y="290"/>
                    <a:pt x="154" y="292"/>
                    <a:pt x="151" y="293"/>
                  </a:cubicBezTo>
                  <a:cubicBezTo>
                    <a:pt x="147" y="295"/>
                    <a:pt x="144" y="294"/>
                    <a:pt x="142" y="291"/>
                  </a:cubicBezTo>
                  <a:cubicBezTo>
                    <a:pt x="69" y="207"/>
                    <a:pt x="69" y="207"/>
                    <a:pt x="69" y="207"/>
                  </a:cubicBezTo>
                  <a:cubicBezTo>
                    <a:pt x="63" y="201"/>
                    <a:pt x="57" y="197"/>
                    <a:pt x="50" y="197"/>
                  </a:cubicBezTo>
                  <a:cubicBezTo>
                    <a:pt x="42" y="196"/>
                    <a:pt x="33" y="199"/>
                    <a:pt x="25" y="206"/>
                  </a:cubicBezTo>
                  <a:cubicBezTo>
                    <a:pt x="12" y="217"/>
                    <a:pt x="13" y="225"/>
                    <a:pt x="19" y="234"/>
                  </a:cubicBezTo>
                  <a:cubicBezTo>
                    <a:pt x="161" y="432"/>
                    <a:pt x="161" y="432"/>
                    <a:pt x="161" y="432"/>
                  </a:cubicBezTo>
                  <a:cubicBezTo>
                    <a:pt x="165" y="438"/>
                    <a:pt x="172" y="441"/>
                    <a:pt x="179" y="441"/>
                  </a:cubicBezTo>
                  <a:close/>
                  <a:moveTo>
                    <a:pt x="354" y="451"/>
                  </a:moveTo>
                  <a:cubicBezTo>
                    <a:pt x="177" y="451"/>
                    <a:pt x="177" y="451"/>
                    <a:pt x="177" y="451"/>
                  </a:cubicBezTo>
                  <a:cubicBezTo>
                    <a:pt x="167" y="451"/>
                    <a:pt x="158" y="446"/>
                    <a:pt x="152" y="438"/>
                  </a:cubicBezTo>
                  <a:cubicBezTo>
                    <a:pt x="10" y="239"/>
                    <a:pt x="10" y="239"/>
                    <a:pt x="10" y="239"/>
                  </a:cubicBezTo>
                  <a:cubicBezTo>
                    <a:pt x="0" y="224"/>
                    <a:pt x="2" y="212"/>
                    <a:pt x="18" y="199"/>
                  </a:cubicBezTo>
                  <a:cubicBezTo>
                    <a:pt x="29" y="190"/>
                    <a:pt x="40" y="186"/>
                    <a:pt x="51" y="187"/>
                  </a:cubicBezTo>
                  <a:cubicBezTo>
                    <a:pt x="61" y="188"/>
                    <a:pt x="70" y="193"/>
                    <a:pt x="77" y="201"/>
                  </a:cubicBezTo>
                  <a:cubicBezTo>
                    <a:pt x="145" y="280"/>
                    <a:pt x="145" y="280"/>
                    <a:pt x="145" y="280"/>
                  </a:cubicBezTo>
                  <a:cubicBezTo>
                    <a:pt x="145" y="33"/>
                    <a:pt x="145" y="33"/>
                    <a:pt x="145" y="33"/>
                  </a:cubicBezTo>
                  <a:cubicBezTo>
                    <a:pt x="145" y="15"/>
                    <a:pt x="161" y="0"/>
                    <a:pt x="181" y="0"/>
                  </a:cubicBezTo>
                  <a:cubicBezTo>
                    <a:pt x="188" y="0"/>
                    <a:pt x="188" y="0"/>
                    <a:pt x="188" y="0"/>
                  </a:cubicBezTo>
                  <a:cubicBezTo>
                    <a:pt x="206" y="0"/>
                    <a:pt x="221" y="13"/>
                    <a:pt x="221" y="30"/>
                  </a:cubicBezTo>
                  <a:cubicBezTo>
                    <a:pt x="221" y="139"/>
                    <a:pt x="221" y="139"/>
                    <a:pt x="221" y="139"/>
                  </a:cubicBezTo>
                  <a:cubicBezTo>
                    <a:pt x="226" y="134"/>
                    <a:pt x="234" y="132"/>
                    <a:pt x="241" y="132"/>
                  </a:cubicBezTo>
                  <a:cubicBezTo>
                    <a:pt x="249" y="132"/>
                    <a:pt x="249" y="132"/>
                    <a:pt x="249" y="132"/>
                  </a:cubicBezTo>
                  <a:cubicBezTo>
                    <a:pt x="266" y="132"/>
                    <a:pt x="281" y="144"/>
                    <a:pt x="284" y="159"/>
                  </a:cubicBezTo>
                  <a:cubicBezTo>
                    <a:pt x="290" y="155"/>
                    <a:pt x="297" y="152"/>
                    <a:pt x="305" y="152"/>
                  </a:cubicBezTo>
                  <a:cubicBezTo>
                    <a:pt x="315" y="152"/>
                    <a:pt x="315" y="152"/>
                    <a:pt x="315" y="152"/>
                  </a:cubicBezTo>
                  <a:cubicBezTo>
                    <a:pt x="332" y="152"/>
                    <a:pt x="346" y="164"/>
                    <a:pt x="348" y="179"/>
                  </a:cubicBezTo>
                  <a:cubicBezTo>
                    <a:pt x="353" y="175"/>
                    <a:pt x="361" y="172"/>
                    <a:pt x="368" y="172"/>
                  </a:cubicBezTo>
                  <a:cubicBezTo>
                    <a:pt x="379" y="172"/>
                    <a:pt x="379" y="172"/>
                    <a:pt x="379" y="172"/>
                  </a:cubicBezTo>
                  <a:cubicBezTo>
                    <a:pt x="397" y="172"/>
                    <a:pt x="411" y="186"/>
                    <a:pt x="411" y="203"/>
                  </a:cubicBezTo>
                  <a:cubicBezTo>
                    <a:pt x="411" y="331"/>
                    <a:pt x="411" y="332"/>
                    <a:pt x="411" y="333"/>
                  </a:cubicBezTo>
                  <a:cubicBezTo>
                    <a:pt x="410" y="334"/>
                    <a:pt x="410" y="336"/>
                    <a:pt x="410" y="338"/>
                  </a:cubicBezTo>
                  <a:cubicBezTo>
                    <a:pt x="409" y="342"/>
                    <a:pt x="409" y="346"/>
                    <a:pt x="408" y="349"/>
                  </a:cubicBezTo>
                  <a:cubicBezTo>
                    <a:pt x="407" y="355"/>
                    <a:pt x="392" y="435"/>
                    <a:pt x="355" y="451"/>
                  </a:cubicBezTo>
                  <a:lnTo>
                    <a:pt x="354" y="451"/>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ru-UA"/>
            </a:p>
          </p:txBody>
        </p:sp>
        <p:sp>
          <p:nvSpPr>
            <p:cNvPr id="42" name="Freeform 11">
              <a:extLst>
                <a:ext uri="{FF2B5EF4-FFF2-40B4-BE49-F238E27FC236}">
                  <a16:creationId xmlns:a16="http://schemas.microsoft.com/office/drawing/2014/main" id="{B6AD7D66-7358-4E14-86FC-377F790911ED}"/>
                </a:ext>
              </a:extLst>
            </p:cNvPr>
            <p:cNvSpPr>
              <a:spLocks/>
            </p:cNvSpPr>
            <p:nvPr/>
          </p:nvSpPr>
          <p:spPr bwMode="auto">
            <a:xfrm>
              <a:off x="5356226" y="2609852"/>
              <a:ext cx="1471612" cy="1633539"/>
            </a:xfrm>
            <a:custGeom>
              <a:avLst/>
              <a:gdLst>
                <a:gd name="T0" fmla="*/ 169 w 388"/>
                <a:gd name="T1" fmla="*/ 431 h 431"/>
                <a:gd name="T2" fmla="*/ 167 w 388"/>
                <a:gd name="T3" fmla="*/ 431 h 431"/>
                <a:gd name="T4" fmla="*/ 149 w 388"/>
                <a:gd name="T5" fmla="*/ 422 h 431"/>
                <a:gd name="T6" fmla="*/ 7 w 388"/>
                <a:gd name="T7" fmla="*/ 224 h 431"/>
                <a:gd name="T8" fmla="*/ 13 w 388"/>
                <a:gd name="T9" fmla="*/ 196 h 431"/>
                <a:gd name="T10" fmla="*/ 38 w 388"/>
                <a:gd name="T11" fmla="*/ 187 h 431"/>
                <a:gd name="T12" fmla="*/ 57 w 388"/>
                <a:gd name="T13" fmla="*/ 197 h 431"/>
                <a:gd name="T14" fmla="*/ 130 w 388"/>
                <a:gd name="T15" fmla="*/ 281 h 431"/>
                <a:gd name="T16" fmla="*/ 139 w 388"/>
                <a:gd name="T17" fmla="*/ 283 h 431"/>
                <a:gd name="T18" fmla="*/ 144 w 388"/>
                <a:gd name="T19" fmla="*/ 276 h 431"/>
                <a:gd name="T20" fmla="*/ 144 w 388"/>
                <a:gd name="T21" fmla="*/ 23 h 431"/>
                <a:gd name="T22" fmla="*/ 169 w 388"/>
                <a:gd name="T23" fmla="*/ 0 h 431"/>
                <a:gd name="T24" fmla="*/ 176 w 388"/>
                <a:gd name="T25" fmla="*/ 0 h 431"/>
                <a:gd name="T26" fmla="*/ 198 w 388"/>
                <a:gd name="T27" fmla="*/ 20 h 431"/>
                <a:gd name="T28" fmla="*/ 198 w 388"/>
                <a:gd name="T29" fmla="*/ 135 h 431"/>
                <a:gd name="T30" fmla="*/ 199 w 388"/>
                <a:gd name="T31" fmla="*/ 145 h 431"/>
                <a:gd name="T32" fmla="*/ 204 w 388"/>
                <a:gd name="T33" fmla="*/ 191 h 431"/>
                <a:gd name="T34" fmla="*/ 209 w 388"/>
                <a:gd name="T35" fmla="*/ 145 h 431"/>
                <a:gd name="T36" fmla="*/ 213 w 388"/>
                <a:gd name="T37" fmla="*/ 139 h 431"/>
                <a:gd name="T38" fmla="*/ 229 w 388"/>
                <a:gd name="T39" fmla="*/ 132 h 431"/>
                <a:gd name="T40" fmla="*/ 237 w 388"/>
                <a:gd name="T41" fmla="*/ 132 h 431"/>
                <a:gd name="T42" fmla="*/ 264 w 388"/>
                <a:gd name="T43" fmla="*/ 167 h 431"/>
                <a:gd name="T44" fmla="*/ 266 w 388"/>
                <a:gd name="T45" fmla="*/ 192 h 431"/>
                <a:gd name="T46" fmla="*/ 269 w 388"/>
                <a:gd name="T47" fmla="*/ 197 h 431"/>
                <a:gd name="T48" fmla="*/ 274 w 388"/>
                <a:gd name="T49" fmla="*/ 168 h 431"/>
                <a:gd name="T50" fmla="*/ 276 w 388"/>
                <a:gd name="T51" fmla="*/ 160 h 431"/>
                <a:gd name="T52" fmla="*/ 293 w 388"/>
                <a:gd name="T53" fmla="*/ 152 h 431"/>
                <a:gd name="T54" fmla="*/ 303 w 388"/>
                <a:gd name="T55" fmla="*/ 152 h 431"/>
                <a:gd name="T56" fmla="*/ 327 w 388"/>
                <a:gd name="T57" fmla="*/ 182 h 431"/>
                <a:gd name="T58" fmla="*/ 329 w 388"/>
                <a:gd name="T59" fmla="*/ 195 h 431"/>
                <a:gd name="T60" fmla="*/ 332 w 388"/>
                <a:gd name="T61" fmla="*/ 198 h 431"/>
                <a:gd name="T62" fmla="*/ 337 w 388"/>
                <a:gd name="T63" fmla="*/ 183 h 431"/>
                <a:gd name="T64" fmla="*/ 340 w 388"/>
                <a:gd name="T65" fmla="*/ 180 h 431"/>
                <a:gd name="T66" fmla="*/ 356 w 388"/>
                <a:gd name="T67" fmla="*/ 172 h 431"/>
                <a:gd name="T68" fmla="*/ 367 w 388"/>
                <a:gd name="T69" fmla="*/ 172 h 431"/>
                <a:gd name="T70" fmla="*/ 388 w 388"/>
                <a:gd name="T71" fmla="*/ 193 h 431"/>
                <a:gd name="T72" fmla="*/ 388 w 388"/>
                <a:gd name="T73" fmla="*/ 321 h 431"/>
                <a:gd name="T74" fmla="*/ 387 w 388"/>
                <a:gd name="T75" fmla="*/ 327 h 431"/>
                <a:gd name="T76" fmla="*/ 385 w 388"/>
                <a:gd name="T77" fmla="*/ 336 h 431"/>
                <a:gd name="T78" fmla="*/ 385 w 388"/>
                <a:gd name="T79" fmla="*/ 337 h 431"/>
                <a:gd name="T80" fmla="*/ 339 w 388"/>
                <a:gd name="T81" fmla="*/ 431 h 431"/>
                <a:gd name="T82" fmla="*/ 169 w 388"/>
                <a:gd name="T83"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8" h="431">
                  <a:moveTo>
                    <a:pt x="169" y="431"/>
                  </a:moveTo>
                  <a:cubicBezTo>
                    <a:pt x="167" y="431"/>
                    <a:pt x="167" y="431"/>
                    <a:pt x="167" y="431"/>
                  </a:cubicBezTo>
                  <a:cubicBezTo>
                    <a:pt x="160" y="431"/>
                    <a:pt x="153" y="428"/>
                    <a:pt x="149" y="422"/>
                  </a:cubicBezTo>
                  <a:cubicBezTo>
                    <a:pt x="7" y="224"/>
                    <a:pt x="7" y="224"/>
                    <a:pt x="7" y="224"/>
                  </a:cubicBezTo>
                  <a:cubicBezTo>
                    <a:pt x="1" y="215"/>
                    <a:pt x="0" y="207"/>
                    <a:pt x="13" y="196"/>
                  </a:cubicBezTo>
                  <a:cubicBezTo>
                    <a:pt x="21" y="189"/>
                    <a:pt x="30" y="186"/>
                    <a:pt x="38" y="187"/>
                  </a:cubicBezTo>
                  <a:cubicBezTo>
                    <a:pt x="45" y="187"/>
                    <a:pt x="51" y="191"/>
                    <a:pt x="57" y="197"/>
                  </a:cubicBezTo>
                  <a:cubicBezTo>
                    <a:pt x="130" y="281"/>
                    <a:pt x="130" y="281"/>
                    <a:pt x="130" y="281"/>
                  </a:cubicBezTo>
                  <a:cubicBezTo>
                    <a:pt x="132" y="284"/>
                    <a:pt x="135" y="285"/>
                    <a:pt x="139" y="283"/>
                  </a:cubicBezTo>
                  <a:cubicBezTo>
                    <a:pt x="142" y="282"/>
                    <a:pt x="144" y="280"/>
                    <a:pt x="144" y="276"/>
                  </a:cubicBezTo>
                  <a:cubicBezTo>
                    <a:pt x="144" y="23"/>
                    <a:pt x="144" y="23"/>
                    <a:pt x="144" y="23"/>
                  </a:cubicBezTo>
                  <a:cubicBezTo>
                    <a:pt x="144" y="10"/>
                    <a:pt x="155" y="0"/>
                    <a:pt x="169" y="0"/>
                  </a:cubicBezTo>
                  <a:cubicBezTo>
                    <a:pt x="176" y="0"/>
                    <a:pt x="176" y="0"/>
                    <a:pt x="176" y="0"/>
                  </a:cubicBezTo>
                  <a:cubicBezTo>
                    <a:pt x="188" y="0"/>
                    <a:pt x="198" y="9"/>
                    <a:pt x="198" y="20"/>
                  </a:cubicBezTo>
                  <a:cubicBezTo>
                    <a:pt x="198" y="135"/>
                    <a:pt x="198" y="135"/>
                    <a:pt x="198" y="135"/>
                  </a:cubicBezTo>
                  <a:cubicBezTo>
                    <a:pt x="198" y="136"/>
                    <a:pt x="199" y="143"/>
                    <a:pt x="199" y="145"/>
                  </a:cubicBezTo>
                  <a:cubicBezTo>
                    <a:pt x="202" y="182"/>
                    <a:pt x="201" y="191"/>
                    <a:pt x="204" y="191"/>
                  </a:cubicBezTo>
                  <a:cubicBezTo>
                    <a:pt x="207" y="191"/>
                    <a:pt x="207" y="170"/>
                    <a:pt x="209" y="145"/>
                  </a:cubicBezTo>
                  <a:cubicBezTo>
                    <a:pt x="209" y="144"/>
                    <a:pt x="212" y="140"/>
                    <a:pt x="213" y="139"/>
                  </a:cubicBezTo>
                  <a:cubicBezTo>
                    <a:pt x="217" y="135"/>
                    <a:pt x="223" y="132"/>
                    <a:pt x="229" y="132"/>
                  </a:cubicBezTo>
                  <a:cubicBezTo>
                    <a:pt x="237" y="132"/>
                    <a:pt x="237" y="132"/>
                    <a:pt x="237" y="132"/>
                  </a:cubicBezTo>
                  <a:cubicBezTo>
                    <a:pt x="261" y="133"/>
                    <a:pt x="264" y="165"/>
                    <a:pt x="264" y="167"/>
                  </a:cubicBezTo>
                  <a:cubicBezTo>
                    <a:pt x="264" y="180"/>
                    <a:pt x="265" y="187"/>
                    <a:pt x="266" y="192"/>
                  </a:cubicBezTo>
                  <a:cubicBezTo>
                    <a:pt x="267" y="196"/>
                    <a:pt x="267" y="197"/>
                    <a:pt x="269" y="197"/>
                  </a:cubicBezTo>
                  <a:cubicBezTo>
                    <a:pt x="272" y="197"/>
                    <a:pt x="271" y="184"/>
                    <a:pt x="274" y="168"/>
                  </a:cubicBezTo>
                  <a:cubicBezTo>
                    <a:pt x="274" y="165"/>
                    <a:pt x="276" y="160"/>
                    <a:pt x="276" y="160"/>
                  </a:cubicBezTo>
                  <a:cubicBezTo>
                    <a:pt x="280" y="155"/>
                    <a:pt x="286" y="152"/>
                    <a:pt x="293" y="152"/>
                  </a:cubicBezTo>
                  <a:cubicBezTo>
                    <a:pt x="303" y="152"/>
                    <a:pt x="303" y="152"/>
                    <a:pt x="303" y="152"/>
                  </a:cubicBezTo>
                  <a:cubicBezTo>
                    <a:pt x="315" y="152"/>
                    <a:pt x="325" y="160"/>
                    <a:pt x="327" y="182"/>
                  </a:cubicBezTo>
                  <a:cubicBezTo>
                    <a:pt x="327" y="189"/>
                    <a:pt x="328" y="193"/>
                    <a:pt x="329" y="195"/>
                  </a:cubicBezTo>
                  <a:cubicBezTo>
                    <a:pt x="329" y="197"/>
                    <a:pt x="330" y="198"/>
                    <a:pt x="332" y="198"/>
                  </a:cubicBezTo>
                  <a:cubicBezTo>
                    <a:pt x="334" y="198"/>
                    <a:pt x="334" y="191"/>
                    <a:pt x="337" y="183"/>
                  </a:cubicBezTo>
                  <a:cubicBezTo>
                    <a:pt x="337" y="183"/>
                    <a:pt x="339" y="181"/>
                    <a:pt x="340" y="180"/>
                  </a:cubicBezTo>
                  <a:cubicBezTo>
                    <a:pt x="344" y="175"/>
                    <a:pt x="350" y="172"/>
                    <a:pt x="356" y="172"/>
                  </a:cubicBezTo>
                  <a:cubicBezTo>
                    <a:pt x="367" y="172"/>
                    <a:pt x="367" y="172"/>
                    <a:pt x="367" y="172"/>
                  </a:cubicBezTo>
                  <a:cubicBezTo>
                    <a:pt x="379" y="172"/>
                    <a:pt x="388" y="181"/>
                    <a:pt x="388" y="193"/>
                  </a:cubicBezTo>
                  <a:cubicBezTo>
                    <a:pt x="388" y="242"/>
                    <a:pt x="388" y="315"/>
                    <a:pt x="388" y="321"/>
                  </a:cubicBezTo>
                  <a:cubicBezTo>
                    <a:pt x="388" y="322"/>
                    <a:pt x="387" y="325"/>
                    <a:pt x="387" y="327"/>
                  </a:cubicBezTo>
                  <a:cubicBezTo>
                    <a:pt x="386" y="330"/>
                    <a:pt x="386" y="334"/>
                    <a:pt x="385" y="336"/>
                  </a:cubicBezTo>
                  <a:cubicBezTo>
                    <a:pt x="385" y="337"/>
                    <a:pt x="385" y="337"/>
                    <a:pt x="385" y="337"/>
                  </a:cubicBezTo>
                  <a:cubicBezTo>
                    <a:pt x="381" y="359"/>
                    <a:pt x="366" y="419"/>
                    <a:pt x="339" y="431"/>
                  </a:cubicBezTo>
                  <a:lnTo>
                    <a:pt x="169" y="431"/>
                  </a:lnTo>
                  <a:close/>
                </a:path>
              </a:pathLst>
            </a:custGeom>
            <a:gradFill flip="none" rotWithShape="1">
              <a:gsLst>
                <a:gs pos="0">
                  <a:schemeClr val="bg2">
                    <a:lumMod val="94000"/>
                  </a:schemeClr>
                </a:gs>
                <a:gs pos="100000">
                  <a:schemeClr val="bg2">
                    <a:lumMod val="90000"/>
                    <a:lumOff val="10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ru-UA"/>
            </a:p>
          </p:txBody>
        </p:sp>
      </p:grpSp>
      <p:pic>
        <p:nvPicPr>
          <p:cNvPr id="20" name="Picture Placeholder 19">
            <a:extLst>
              <a:ext uri="{FF2B5EF4-FFF2-40B4-BE49-F238E27FC236}">
                <a16:creationId xmlns:a16="http://schemas.microsoft.com/office/drawing/2014/main" id="{4FEBF4B9-C3CE-714F-8A16-0F07391F1D2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7566" t="21041" r="34131" b="28614"/>
          <a:stretch>
            <a:fillRect/>
          </a:stretch>
        </p:blipFill>
        <p:spPr>
          <a:xfrm>
            <a:off x="555959" y="1408872"/>
            <a:ext cx="4015679" cy="4017962"/>
          </a:xfrm>
        </p:spPr>
      </p:pic>
      <p:sp>
        <p:nvSpPr>
          <p:cNvPr id="3" name="TextBox 2">
            <a:extLst>
              <a:ext uri="{FF2B5EF4-FFF2-40B4-BE49-F238E27FC236}">
                <a16:creationId xmlns:a16="http://schemas.microsoft.com/office/drawing/2014/main" id="{F51F04A8-A7CD-3A9F-1C00-632CECDB283E}"/>
              </a:ext>
            </a:extLst>
          </p:cNvPr>
          <p:cNvSpPr txBox="1"/>
          <p:nvPr/>
        </p:nvSpPr>
        <p:spPr>
          <a:xfrm>
            <a:off x="4070764" y="4688343"/>
            <a:ext cx="6660292" cy="1015663"/>
          </a:xfrm>
          <a:prstGeom prst="rect">
            <a:avLst/>
          </a:prstGeom>
          <a:noFill/>
        </p:spPr>
        <p:txBody>
          <a:bodyPr wrap="square">
            <a:spAutoFit/>
          </a:bodyPr>
          <a:lstStyle/>
          <a:p>
            <a:r>
              <a:rPr lang="en-US" sz="2000" dirty="0"/>
              <a:t>📍 Baidoa Somalia    |    📅 Established: 2023</a:t>
            </a:r>
            <a:br>
              <a:rPr lang="en-US" sz="2000" dirty="0"/>
            </a:br>
            <a:r>
              <a:rPr lang="en-US" sz="2000" dirty="0"/>
              <a:t>☎ +252616122185    |     ✉ dhapti.bay@gmail.com</a:t>
            </a:r>
          </a:p>
          <a:p>
            <a:r>
              <a:rPr lang="en-US" sz="2000" dirty="0"/>
              <a:t>🌐 dhapti.bay.edu</a:t>
            </a:r>
          </a:p>
        </p:txBody>
      </p:sp>
    </p:spTree>
    <p:extLst>
      <p:ext uri="{BB962C8B-B14F-4D97-AF65-F5344CB8AC3E}">
        <p14:creationId xmlns:p14="http://schemas.microsoft.com/office/powerpoint/2010/main" val="304373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1+#ppt_w/2"/>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p:cTn id="11" dur="750" fill="hold"/>
                                        <p:tgtEl>
                                          <p:spTgt spid="11"/>
                                        </p:tgtEl>
                                        <p:attrNameLst>
                                          <p:attrName>ppt_w</p:attrName>
                                        </p:attrNameLst>
                                      </p:cBhvr>
                                      <p:tavLst>
                                        <p:tav tm="0">
                                          <p:val>
                                            <p:fltVal val="0"/>
                                          </p:val>
                                        </p:tav>
                                        <p:tav tm="100000">
                                          <p:val>
                                            <p:strVal val="#ppt_w"/>
                                          </p:val>
                                        </p:tav>
                                      </p:tavLst>
                                    </p:anim>
                                    <p:anim calcmode="lin" valueType="num">
                                      <p:cBhvr>
                                        <p:cTn id="12" dur="750" fill="hold"/>
                                        <p:tgtEl>
                                          <p:spTgt spid="11"/>
                                        </p:tgtEl>
                                        <p:attrNameLst>
                                          <p:attrName>ppt_h</p:attrName>
                                        </p:attrNameLst>
                                      </p:cBhvr>
                                      <p:tavLst>
                                        <p:tav tm="0">
                                          <p:val>
                                            <p:fltVal val="0"/>
                                          </p:val>
                                        </p:tav>
                                        <p:tav tm="100000">
                                          <p:val>
                                            <p:strVal val="#ppt_h"/>
                                          </p:val>
                                        </p:tav>
                                      </p:tavLst>
                                    </p:anim>
                                    <p:animEffect transition="in" filter="fade">
                                      <p:cBhvr>
                                        <p:cTn id="13" dur="750"/>
                                        <p:tgtEl>
                                          <p:spTgt spid="11"/>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 calcmode="lin" valueType="num">
                                      <p:cBhvr>
                                        <p:cTn id="16" dur="750" fill="hold"/>
                                        <p:tgtEl>
                                          <p:spTgt spid="19"/>
                                        </p:tgtEl>
                                        <p:attrNameLst>
                                          <p:attrName>ppt_w</p:attrName>
                                        </p:attrNameLst>
                                      </p:cBhvr>
                                      <p:tavLst>
                                        <p:tav tm="0">
                                          <p:val>
                                            <p:fltVal val="0"/>
                                          </p:val>
                                        </p:tav>
                                        <p:tav tm="100000">
                                          <p:val>
                                            <p:strVal val="#ppt_w"/>
                                          </p:val>
                                        </p:tav>
                                      </p:tavLst>
                                    </p:anim>
                                    <p:anim calcmode="lin" valueType="num">
                                      <p:cBhvr>
                                        <p:cTn id="17" dur="750" fill="hold"/>
                                        <p:tgtEl>
                                          <p:spTgt spid="19"/>
                                        </p:tgtEl>
                                        <p:attrNameLst>
                                          <p:attrName>ppt_h</p:attrName>
                                        </p:attrNameLst>
                                      </p:cBhvr>
                                      <p:tavLst>
                                        <p:tav tm="0">
                                          <p:val>
                                            <p:fltVal val="0"/>
                                          </p:val>
                                        </p:tav>
                                        <p:tav tm="100000">
                                          <p:val>
                                            <p:strVal val="#ppt_h"/>
                                          </p:val>
                                        </p:tav>
                                      </p:tavLst>
                                    </p:anim>
                                    <p:animEffect transition="in" filter="fade">
                                      <p:cBhvr>
                                        <p:cTn id="18" dur="750"/>
                                        <p:tgtEl>
                                          <p:spTgt spid="19"/>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750" fill="hold"/>
                                        <p:tgtEl>
                                          <p:spTgt spid="27"/>
                                        </p:tgtEl>
                                        <p:attrNameLst>
                                          <p:attrName>ppt_x</p:attrName>
                                        </p:attrNameLst>
                                      </p:cBhvr>
                                      <p:tavLst>
                                        <p:tav tm="0">
                                          <p:val>
                                            <p:strVal val="1+#ppt_w/2"/>
                                          </p:val>
                                        </p:tav>
                                        <p:tav tm="100000">
                                          <p:val>
                                            <p:strVal val="#ppt_x"/>
                                          </p:val>
                                        </p:tav>
                                      </p:tavLst>
                                    </p:anim>
                                    <p:anim calcmode="lin" valueType="num">
                                      <p:cBhvr additive="base">
                                        <p:cTn id="22" dur="750" fill="hold"/>
                                        <p:tgtEl>
                                          <p:spTgt spid="2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750" fill="hold"/>
                                        <p:tgtEl>
                                          <p:spTgt spid="28"/>
                                        </p:tgtEl>
                                        <p:attrNameLst>
                                          <p:attrName>ppt_x</p:attrName>
                                        </p:attrNameLst>
                                      </p:cBhvr>
                                      <p:tavLst>
                                        <p:tav tm="0">
                                          <p:val>
                                            <p:strVal val="1+#ppt_w/2"/>
                                          </p:val>
                                        </p:tav>
                                        <p:tav tm="100000">
                                          <p:val>
                                            <p:strVal val="#ppt_x"/>
                                          </p:val>
                                        </p:tav>
                                      </p:tavLst>
                                    </p:anim>
                                    <p:anim calcmode="lin" valueType="num">
                                      <p:cBhvr additive="base">
                                        <p:cTn id="26" dur="750" fill="hold"/>
                                        <p:tgtEl>
                                          <p:spTgt spid="28"/>
                                        </p:tgtEl>
                                        <p:attrNameLst>
                                          <p:attrName>ppt_y</p:attrName>
                                        </p:attrNameLst>
                                      </p:cBhvr>
                                      <p:tavLst>
                                        <p:tav tm="0">
                                          <p:val>
                                            <p:strVal val="#ppt_y"/>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750"/>
                                        <p:tgtEl>
                                          <p:spTgt spid="40"/>
                                        </p:tgtEl>
                                      </p:cBhvr>
                                    </p:animEffect>
                                    <p:anim calcmode="lin" valueType="num">
                                      <p:cBhvr>
                                        <p:cTn id="30" dur="750" fill="hold"/>
                                        <p:tgtEl>
                                          <p:spTgt spid="40"/>
                                        </p:tgtEl>
                                        <p:attrNameLst>
                                          <p:attrName>ppt_x</p:attrName>
                                        </p:attrNameLst>
                                      </p:cBhvr>
                                      <p:tavLst>
                                        <p:tav tm="0">
                                          <p:val>
                                            <p:strVal val="#ppt_x"/>
                                          </p:val>
                                        </p:tav>
                                        <p:tav tm="100000">
                                          <p:val>
                                            <p:strVal val="#ppt_x"/>
                                          </p:val>
                                        </p:tav>
                                      </p:tavLst>
                                    </p:anim>
                                    <p:anim calcmode="lin" valueType="num">
                                      <p:cBhvr>
                                        <p:cTn id="31" dur="750" fill="hold"/>
                                        <p:tgtEl>
                                          <p:spTgt spid="40"/>
                                        </p:tgtEl>
                                        <p:attrNameLst>
                                          <p:attrName>ppt_y</p:attrName>
                                        </p:attrNameLst>
                                      </p:cBhvr>
                                      <p:tavLst>
                                        <p:tav tm="0">
                                          <p:val>
                                            <p:strVal val="#ppt_y+.1"/>
                                          </p:val>
                                        </p:tav>
                                        <p:tav tm="100000">
                                          <p:val>
                                            <p:strVal val="#ppt_y"/>
                                          </p:val>
                                        </p:tav>
                                      </p:tavLst>
                                    </p:anim>
                                  </p:childTnLst>
                                </p:cTn>
                              </p:par>
                              <p:par>
                                <p:cTn id="32" presetID="1" presetClass="exit" presetSubtype="0" fill="hold" nodeType="withEffect">
                                  <p:stCondLst>
                                    <p:cond delay="1000"/>
                                  </p:stCondLst>
                                  <p:childTnLst>
                                    <p:set>
                                      <p:cBhvr>
                                        <p:cTn id="33" dur="1" fill="hold">
                                          <p:stCondLst>
                                            <p:cond delay="499"/>
                                          </p:stCondLst>
                                        </p:cTn>
                                        <p:tgtEl>
                                          <p:spTgt spid="35"/>
                                        </p:tgtEl>
                                        <p:attrNameLst>
                                          <p:attrName>style.visibility</p:attrName>
                                        </p:attrNameLst>
                                      </p:cBhvr>
                                      <p:to>
                                        <p:strVal val="hidden"/>
                                      </p:to>
                                    </p:set>
                                  </p:childTnLst>
                                </p:cTn>
                              </p:par>
                              <p:par>
                                <p:cTn id="34" presetID="1" presetClass="entr" presetSubtype="0" fill="hold" nodeType="withEffect">
                                  <p:stCondLst>
                                    <p:cond delay="100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63" name="Google Shape;2363;p27"/>
          <p:cNvSpPr txBox="1"/>
          <p:nvPr/>
        </p:nvSpPr>
        <p:spPr>
          <a:xfrm>
            <a:off x="609600" y="548633"/>
            <a:ext cx="6482000" cy="518000"/>
          </a:xfrm>
          <a:prstGeom prst="rect">
            <a:avLst/>
          </a:prstGeom>
          <a:noFill/>
          <a:ln>
            <a:noFill/>
          </a:ln>
        </p:spPr>
        <p:txBody>
          <a:bodyPr spcFirstLastPara="1" wrap="square" lIns="121900" tIns="121900" rIns="121900" bIns="121900" anchor="ctr" anchorCtr="0">
            <a:noAutofit/>
          </a:bodyPr>
          <a:lstStyle/>
          <a:p>
            <a:r>
              <a:rPr lang="en-US" sz="6000" b="1" i="1" dirty="0">
                <a:latin typeface="Fira Sans Medium"/>
                <a:ea typeface="Fira Sans Medium"/>
                <a:cs typeface="Fira Sans Medium"/>
                <a:sym typeface="Fira Sans Medium"/>
              </a:rPr>
              <a:t>What We Offer</a:t>
            </a:r>
          </a:p>
        </p:txBody>
      </p:sp>
      <p:grpSp>
        <p:nvGrpSpPr>
          <p:cNvPr id="2" name="Group 1">
            <a:extLst>
              <a:ext uri="{FF2B5EF4-FFF2-40B4-BE49-F238E27FC236}">
                <a16:creationId xmlns:a16="http://schemas.microsoft.com/office/drawing/2014/main" id="{60025414-2B35-9DD4-F357-60E934EDAF7D}"/>
              </a:ext>
            </a:extLst>
          </p:cNvPr>
          <p:cNvGrpSpPr/>
          <p:nvPr/>
        </p:nvGrpSpPr>
        <p:grpSpPr>
          <a:xfrm>
            <a:off x="-1" y="627709"/>
            <a:ext cx="14457405" cy="6251204"/>
            <a:chOff x="609586" y="1191997"/>
            <a:chExt cx="10974309" cy="5030803"/>
          </a:xfrm>
        </p:grpSpPr>
        <p:sp>
          <p:nvSpPr>
            <p:cNvPr id="2320" name="Google Shape;2320;p27"/>
            <p:cNvSpPr/>
            <p:nvPr/>
          </p:nvSpPr>
          <p:spPr>
            <a:xfrm>
              <a:off x="5264048" y="1633769"/>
              <a:ext cx="1723619" cy="1196487"/>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321" name="Google Shape;2321;p27"/>
            <p:cNvSpPr/>
            <p:nvPr/>
          </p:nvSpPr>
          <p:spPr>
            <a:xfrm>
              <a:off x="5264048" y="2682512"/>
              <a:ext cx="1723619" cy="621989"/>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2322" name="Google Shape;2322;p27"/>
            <p:cNvSpPr/>
            <p:nvPr/>
          </p:nvSpPr>
          <p:spPr>
            <a:xfrm>
              <a:off x="5264048" y="3729931"/>
              <a:ext cx="1723619" cy="47493"/>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2323" name="Google Shape;2323;p27"/>
            <p:cNvSpPr/>
            <p:nvPr/>
          </p:nvSpPr>
          <p:spPr>
            <a:xfrm>
              <a:off x="5264048" y="4674403"/>
              <a:ext cx="1723619" cy="1200551"/>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324" name="Google Shape;2324;p27"/>
            <p:cNvSpPr/>
            <p:nvPr/>
          </p:nvSpPr>
          <p:spPr>
            <a:xfrm>
              <a:off x="5264048" y="4202851"/>
              <a:ext cx="1723619" cy="623316"/>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2325" name="Google Shape;2325;p27"/>
            <p:cNvSpPr/>
            <p:nvPr/>
          </p:nvSpPr>
          <p:spPr>
            <a:xfrm>
              <a:off x="6964604" y="1191997"/>
              <a:ext cx="4619291" cy="929583"/>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121900" tIns="121900" rIns="121900" bIns="121900" anchor="ctr" anchorCtr="0">
              <a:noAutofit/>
            </a:bodyPr>
            <a:lstStyle/>
            <a:p>
              <a:endParaRPr sz="2400" dirty="0"/>
            </a:p>
          </p:txBody>
        </p:sp>
        <p:sp>
          <p:nvSpPr>
            <p:cNvPr id="2326" name="Google Shape;2326;p27"/>
            <p:cNvSpPr/>
            <p:nvPr/>
          </p:nvSpPr>
          <p:spPr>
            <a:xfrm>
              <a:off x="6964604" y="2240783"/>
              <a:ext cx="4619291" cy="929583"/>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121900" tIns="121900" rIns="121900" bIns="121900" anchor="ctr" anchorCtr="0">
              <a:noAutofit/>
            </a:bodyPr>
            <a:lstStyle/>
            <a:p>
              <a:endParaRPr sz="2400" dirty="0"/>
            </a:p>
          </p:txBody>
        </p:sp>
        <p:sp>
          <p:nvSpPr>
            <p:cNvPr id="2327" name="Google Shape;2327;p27"/>
            <p:cNvSpPr/>
            <p:nvPr/>
          </p:nvSpPr>
          <p:spPr>
            <a:xfrm>
              <a:off x="6963041" y="5112325"/>
              <a:ext cx="4619291" cy="928213"/>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121900" tIns="121900" rIns="121900" bIns="121900" anchor="ctr" anchorCtr="0">
              <a:noAutofit/>
            </a:bodyPr>
            <a:lstStyle/>
            <a:p>
              <a:endParaRPr sz="2400" dirty="0"/>
            </a:p>
          </p:txBody>
        </p:sp>
        <p:sp>
          <p:nvSpPr>
            <p:cNvPr id="2328" name="Google Shape;2328;p27"/>
            <p:cNvSpPr/>
            <p:nvPr/>
          </p:nvSpPr>
          <p:spPr>
            <a:xfrm>
              <a:off x="6963042" y="3207131"/>
              <a:ext cx="4619291" cy="928213"/>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2329" name="Google Shape;2329;p27"/>
            <p:cNvSpPr/>
            <p:nvPr/>
          </p:nvSpPr>
          <p:spPr>
            <a:xfrm>
              <a:off x="6963042" y="4126467"/>
              <a:ext cx="4619291" cy="928257"/>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2330" name="Google Shape;2330;p27"/>
            <p:cNvSpPr/>
            <p:nvPr/>
          </p:nvSpPr>
          <p:spPr>
            <a:xfrm>
              <a:off x="609586" y="2450823"/>
              <a:ext cx="4674828" cy="3230351"/>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121900" tIns="121900" rIns="121900" bIns="121900" anchor="ctr" anchorCtr="0">
              <a:noAutofit/>
            </a:bodyPr>
            <a:lstStyle/>
            <a:p>
              <a:endParaRPr sz="2400"/>
            </a:p>
          </p:txBody>
        </p:sp>
        <p:sp>
          <p:nvSpPr>
            <p:cNvPr id="2331" name="Google Shape;2331;p27"/>
            <p:cNvSpPr/>
            <p:nvPr/>
          </p:nvSpPr>
          <p:spPr>
            <a:xfrm>
              <a:off x="609586" y="5072747"/>
              <a:ext cx="4674828" cy="608427"/>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121900" tIns="121900" rIns="121900" bIns="121900" anchor="ctr" anchorCtr="0">
              <a:noAutofit/>
            </a:bodyPr>
            <a:lstStyle/>
            <a:p>
              <a:pPr algn="ctr"/>
              <a:r>
                <a:rPr lang="en-US" sz="2400" b="1" dirty="0">
                  <a:solidFill>
                    <a:schemeClr val="tx1">
                      <a:lumMod val="95000"/>
                      <a:lumOff val="5000"/>
                    </a:schemeClr>
                  </a:solidFill>
                </a:rPr>
                <a:t>Networking</a:t>
              </a:r>
              <a:endParaRPr sz="2400" b="1" dirty="0">
                <a:solidFill>
                  <a:schemeClr val="tx1">
                    <a:lumMod val="95000"/>
                    <a:lumOff val="5000"/>
                  </a:schemeClr>
                </a:solidFill>
              </a:endParaRPr>
            </a:p>
          </p:txBody>
        </p:sp>
        <p:sp>
          <p:nvSpPr>
            <p:cNvPr id="2332" name="Google Shape;2332;p27"/>
            <p:cNvSpPr/>
            <p:nvPr/>
          </p:nvSpPr>
          <p:spPr>
            <a:xfrm>
              <a:off x="746418" y="2572765"/>
              <a:ext cx="4401165" cy="2361824"/>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333" name="Google Shape;2333;p27"/>
            <p:cNvSpPr/>
            <p:nvPr/>
          </p:nvSpPr>
          <p:spPr>
            <a:xfrm>
              <a:off x="2390068" y="5681131"/>
              <a:ext cx="1113865" cy="23584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121900" tIns="121900" rIns="121900" bIns="121900" anchor="ctr" anchorCtr="0">
              <a:noAutofit/>
            </a:bodyPr>
            <a:lstStyle/>
            <a:p>
              <a:endParaRPr sz="2400"/>
            </a:p>
          </p:txBody>
        </p:sp>
        <p:sp>
          <p:nvSpPr>
            <p:cNvPr id="2334" name="Google Shape;2334;p27"/>
            <p:cNvSpPr/>
            <p:nvPr/>
          </p:nvSpPr>
          <p:spPr>
            <a:xfrm>
              <a:off x="1841286" y="5916929"/>
              <a:ext cx="2211429" cy="187020"/>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121900" tIns="121900" rIns="121900" bIns="121900" anchor="ctr" anchorCtr="0">
              <a:noAutofit/>
            </a:bodyPr>
            <a:lstStyle/>
            <a:p>
              <a:endParaRPr sz="2400"/>
            </a:p>
          </p:txBody>
        </p:sp>
        <p:sp>
          <p:nvSpPr>
            <p:cNvPr id="2335" name="Google Shape;2335;p27"/>
            <p:cNvSpPr/>
            <p:nvPr/>
          </p:nvSpPr>
          <p:spPr>
            <a:xfrm>
              <a:off x="2390068" y="5681131"/>
              <a:ext cx="1113865" cy="69187"/>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2336" name="Google Shape;2336;p27"/>
            <p:cNvSpPr/>
            <p:nvPr/>
          </p:nvSpPr>
          <p:spPr>
            <a:xfrm>
              <a:off x="746418" y="2572766"/>
              <a:ext cx="4401165" cy="472921"/>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121900" tIns="121900" rIns="121900" bIns="121900" anchor="ctr" anchorCtr="0">
              <a:noAutofit/>
            </a:bodyPr>
            <a:lstStyle/>
            <a:p>
              <a:pPr algn="ctr"/>
              <a:r>
                <a:rPr lang="en-US" sz="2400" b="1" dirty="0"/>
                <a:t>Computer Fundamentals</a:t>
              </a:r>
              <a:endParaRPr sz="2400" b="1" dirty="0">
                <a:latin typeface="Fira Sans"/>
                <a:ea typeface="Fira Sans"/>
                <a:cs typeface="Fira Sans"/>
                <a:sym typeface="Fira Sans"/>
              </a:endParaRPr>
            </a:p>
          </p:txBody>
        </p:sp>
        <p:sp>
          <p:nvSpPr>
            <p:cNvPr id="2337" name="Google Shape;2337;p27"/>
            <p:cNvSpPr/>
            <p:nvPr/>
          </p:nvSpPr>
          <p:spPr>
            <a:xfrm>
              <a:off x="746418" y="3045685"/>
              <a:ext cx="4401165" cy="471552"/>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US" sz="2400" b="1" dirty="0">
                  <a:solidFill>
                    <a:schemeClr val="bg1"/>
                  </a:solidFill>
                </a:rPr>
                <a:t>Office Applications</a:t>
              </a:r>
              <a:endParaRPr sz="2400" b="1" dirty="0">
                <a:solidFill>
                  <a:schemeClr val="bg1"/>
                </a:solidFill>
                <a:latin typeface="Fira Sans"/>
                <a:ea typeface="Fira Sans"/>
                <a:cs typeface="Fira Sans"/>
                <a:sym typeface="Fira Sans"/>
              </a:endParaRPr>
            </a:p>
          </p:txBody>
        </p:sp>
        <p:sp>
          <p:nvSpPr>
            <p:cNvPr id="2338" name="Google Shape;2338;p27"/>
            <p:cNvSpPr/>
            <p:nvPr/>
          </p:nvSpPr>
          <p:spPr>
            <a:xfrm>
              <a:off x="746418" y="3517195"/>
              <a:ext cx="4401165" cy="472964"/>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121900" tIns="121900" rIns="121900" bIns="121900" anchor="ctr" anchorCtr="0">
              <a:noAutofit/>
            </a:bodyPr>
            <a:lstStyle/>
            <a:p>
              <a:pPr algn="ctr"/>
              <a:r>
                <a:rPr lang="en-US" sz="2400" b="1" dirty="0">
                  <a:solidFill>
                    <a:schemeClr val="bg1"/>
                  </a:solidFill>
                </a:rPr>
                <a:t>Graphic Design</a:t>
              </a:r>
              <a:endParaRPr sz="2400" b="1" dirty="0">
                <a:solidFill>
                  <a:schemeClr val="bg1"/>
                </a:solidFill>
                <a:latin typeface="Fira Sans"/>
                <a:ea typeface="Fira Sans"/>
                <a:cs typeface="Fira Sans"/>
                <a:sym typeface="Fira Sans"/>
              </a:endParaRPr>
            </a:p>
          </p:txBody>
        </p:sp>
        <p:sp>
          <p:nvSpPr>
            <p:cNvPr id="2339" name="Google Shape;2339;p27"/>
            <p:cNvSpPr/>
            <p:nvPr/>
          </p:nvSpPr>
          <p:spPr>
            <a:xfrm>
              <a:off x="746418" y="3990116"/>
              <a:ext cx="4401165" cy="471552"/>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121900" tIns="121900" rIns="121900" bIns="121900" anchor="ctr" anchorCtr="0">
              <a:noAutofit/>
            </a:bodyPr>
            <a:lstStyle/>
            <a:p>
              <a:pPr algn="ctr"/>
              <a:r>
                <a:rPr lang="en-US" sz="2400" b="1" dirty="0">
                  <a:solidFill>
                    <a:schemeClr val="bg1"/>
                  </a:solidFill>
                </a:rPr>
                <a:t>Web Development &amp; Design</a:t>
              </a:r>
              <a:endParaRPr sz="2400" b="1" dirty="0">
                <a:solidFill>
                  <a:schemeClr val="bg1"/>
                </a:solidFill>
                <a:latin typeface="Fira Sans"/>
                <a:ea typeface="Fira Sans"/>
                <a:cs typeface="Fira Sans"/>
                <a:sym typeface="Fira Sans"/>
              </a:endParaRPr>
            </a:p>
          </p:txBody>
        </p:sp>
        <p:sp>
          <p:nvSpPr>
            <p:cNvPr id="2340" name="Google Shape;2340;p27"/>
            <p:cNvSpPr/>
            <p:nvPr/>
          </p:nvSpPr>
          <p:spPr>
            <a:xfrm>
              <a:off x="746418" y="4461626"/>
              <a:ext cx="4401165" cy="472964"/>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121900" tIns="121900" rIns="121900" bIns="121900" anchor="ctr" anchorCtr="0">
              <a:noAutofit/>
            </a:bodyPr>
            <a:lstStyle/>
            <a:p>
              <a:pPr algn="ctr"/>
              <a:r>
                <a:rPr lang="en-US" sz="2400" b="1" dirty="0">
                  <a:solidFill>
                    <a:schemeClr val="bg1"/>
                  </a:solidFill>
                </a:rPr>
                <a:t>Programming</a:t>
              </a:r>
              <a:endParaRPr sz="2400" b="1" dirty="0">
                <a:solidFill>
                  <a:schemeClr val="bg1"/>
                </a:solidFill>
                <a:latin typeface="Fira Sans"/>
                <a:ea typeface="Fira Sans"/>
                <a:cs typeface="Fira Sans"/>
                <a:sym typeface="Fira Sans"/>
              </a:endParaRPr>
            </a:p>
          </p:txBody>
        </p:sp>
        <p:sp>
          <p:nvSpPr>
            <p:cNvPr id="2342" name="Google Shape;2342;p27"/>
            <p:cNvSpPr/>
            <p:nvPr/>
          </p:nvSpPr>
          <p:spPr>
            <a:xfrm>
              <a:off x="7266531" y="1454878"/>
              <a:ext cx="567821" cy="403820"/>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2364" name="Google Shape;2364;p27"/>
            <p:cNvSpPr txBox="1"/>
            <p:nvPr/>
          </p:nvSpPr>
          <p:spPr>
            <a:xfrm>
              <a:off x="8009133" y="1345184"/>
              <a:ext cx="3573200" cy="623200"/>
            </a:xfrm>
            <a:prstGeom prst="rect">
              <a:avLst/>
            </a:prstGeom>
            <a:noFill/>
            <a:ln>
              <a:noFill/>
            </a:ln>
          </p:spPr>
          <p:txBody>
            <a:bodyPr spcFirstLastPara="1" wrap="square" lIns="121900" tIns="121900" rIns="121900" bIns="121900" anchor="ctr" anchorCtr="0">
              <a:noAutofit/>
            </a:bodyPr>
            <a:lstStyle/>
            <a:p>
              <a:endParaRPr sz="1600" dirty="0">
                <a:latin typeface="Fira Sans"/>
                <a:ea typeface="Fira Sans"/>
                <a:cs typeface="Fira Sans"/>
                <a:sym typeface="Fira Sans"/>
              </a:endParaRPr>
            </a:p>
          </p:txBody>
        </p:sp>
        <p:sp>
          <p:nvSpPr>
            <p:cNvPr id="2365" name="Google Shape;2365;p27"/>
            <p:cNvSpPr txBox="1"/>
            <p:nvPr/>
          </p:nvSpPr>
          <p:spPr>
            <a:xfrm>
              <a:off x="8009133" y="2408788"/>
              <a:ext cx="3573200" cy="623200"/>
            </a:xfrm>
            <a:prstGeom prst="rect">
              <a:avLst/>
            </a:prstGeom>
            <a:noFill/>
            <a:ln>
              <a:noFill/>
            </a:ln>
          </p:spPr>
          <p:txBody>
            <a:bodyPr spcFirstLastPara="1" wrap="square" lIns="121900" tIns="121900" rIns="121900" bIns="121900" anchor="ctr" anchorCtr="0">
              <a:noAutofit/>
            </a:bodyPr>
            <a:lstStyle/>
            <a:p>
              <a:endParaRPr sz="1600" dirty="0">
                <a:latin typeface="Fira Sans"/>
                <a:ea typeface="Fira Sans"/>
                <a:cs typeface="Fira Sans"/>
                <a:sym typeface="Fira Sans"/>
              </a:endParaRPr>
            </a:p>
          </p:txBody>
        </p:sp>
        <p:sp>
          <p:nvSpPr>
            <p:cNvPr id="2366" name="Google Shape;2366;p27"/>
            <p:cNvSpPr txBox="1"/>
            <p:nvPr/>
          </p:nvSpPr>
          <p:spPr>
            <a:xfrm>
              <a:off x="8009133" y="3472392"/>
              <a:ext cx="3573200" cy="623200"/>
            </a:xfrm>
            <a:prstGeom prst="rect">
              <a:avLst/>
            </a:prstGeom>
            <a:noFill/>
            <a:ln>
              <a:noFill/>
            </a:ln>
          </p:spPr>
          <p:txBody>
            <a:bodyPr spcFirstLastPara="1" wrap="square" lIns="121900" tIns="121900" rIns="121900" bIns="121900" anchor="ctr" anchorCtr="0">
              <a:noAutofit/>
            </a:bodyPr>
            <a:lstStyle/>
            <a:p>
              <a:endParaRPr sz="1600" dirty="0">
                <a:latin typeface="Fira Sans"/>
                <a:ea typeface="Fira Sans"/>
                <a:cs typeface="Fira Sans"/>
                <a:sym typeface="Fira Sans"/>
              </a:endParaRPr>
            </a:p>
          </p:txBody>
        </p:sp>
        <p:sp>
          <p:nvSpPr>
            <p:cNvPr id="2367" name="Google Shape;2367;p27"/>
            <p:cNvSpPr txBox="1"/>
            <p:nvPr/>
          </p:nvSpPr>
          <p:spPr>
            <a:xfrm>
              <a:off x="8009133" y="4535996"/>
              <a:ext cx="3573200" cy="623200"/>
            </a:xfrm>
            <a:prstGeom prst="rect">
              <a:avLst/>
            </a:prstGeom>
            <a:noFill/>
            <a:ln>
              <a:noFill/>
            </a:ln>
          </p:spPr>
          <p:txBody>
            <a:bodyPr spcFirstLastPara="1" wrap="square" lIns="121900" tIns="121900" rIns="121900" bIns="121900" anchor="ctr" anchorCtr="0">
              <a:noAutofit/>
            </a:bodyPr>
            <a:lstStyle/>
            <a:p>
              <a:endParaRPr sz="1600" dirty="0">
                <a:latin typeface="Fira Sans"/>
                <a:ea typeface="Fira Sans"/>
                <a:cs typeface="Fira Sans"/>
                <a:sym typeface="Fira Sans"/>
              </a:endParaRPr>
            </a:p>
          </p:txBody>
        </p:sp>
        <p:sp>
          <p:nvSpPr>
            <p:cNvPr id="2368" name="Google Shape;2368;p27"/>
            <p:cNvSpPr txBox="1"/>
            <p:nvPr/>
          </p:nvSpPr>
          <p:spPr>
            <a:xfrm>
              <a:off x="8009133" y="5599600"/>
              <a:ext cx="3573200" cy="623200"/>
            </a:xfrm>
            <a:prstGeom prst="rect">
              <a:avLst/>
            </a:prstGeom>
            <a:noFill/>
            <a:ln>
              <a:noFill/>
            </a:ln>
          </p:spPr>
          <p:txBody>
            <a:bodyPr spcFirstLastPara="1" wrap="square" lIns="121900" tIns="121900" rIns="121900" bIns="121900" anchor="ctr" anchorCtr="0">
              <a:noAutofit/>
            </a:bodyPr>
            <a:lstStyle/>
            <a:p>
              <a:endParaRPr sz="1600" dirty="0">
                <a:latin typeface="Fira Sans"/>
                <a:ea typeface="Fira Sans"/>
                <a:cs typeface="Fira Sans"/>
                <a:sym typeface="Fira Sans"/>
              </a:endParaRPr>
            </a:p>
          </p:txBody>
        </p:sp>
      </p:grpSp>
      <p:pic>
        <p:nvPicPr>
          <p:cNvPr id="4" name="Picture 3">
            <a:extLst>
              <a:ext uri="{FF2B5EF4-FFF2-40B4-BE49-F238E27FC236}">
                <a16:creationId xmlns:a16="http://schemas.microsoft.com/office/drawing/2014/main" id="{56DB1481-E8DC-4EB7-9F1B-FC4F6CB1E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740" y="899014"/>
            <a:ext cx="880068" cy="880068"/>
          </a:xfrm>
          <a:prstGeom prst="rect">
            <a:avLst/>
          </a:prstGeom>
        </p:spPr>
      </p:pic>
      <p:pic>
        <p:nvPicPr>
          <p:cNvPr id="6" name="Picture 5">
            <a:extLst>
              <a:ext uri="{FF2B5EF4-FFF2-40B4-BE49-F238E27FC236}">
                <a16:creationId xmlns:a16="http://schemas.microsoft.com/office/drawing/2014/main" id="{F022877B-6350-B1C0-3DC4-D0A086D93E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345" y="1996192"/>
            <a:ext cx="1020691" cy="1020691"/>
          </a:xfrm>
          <a:prstGeom prst="rect">
            <a:avLst/>
          </a:prstGeom>
        </p:spPr>
      </p:pic>
      <p:pic>
        <p:nvPicPr>
          <p:cNvPr id="8" name="Picture 7">
            <a:extLst>
              <a:ext uri="{FF2B5EF4-FFF2-40B4-BE49-F238E27FC236}">
                <a16:creationId xmlns:a16="http://schemas.microsoft.com/office/drawing/2014/main" id="{57DFD88E-AE6A-37DF-1DF8-6BF5241EE4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4657" y="3247958"/>
            <a:ext cx="838065" cy="838065"/>
          </a:xfrm>
          <a:prstGeom prst="rect">
            <a:avLst/>
          </a:prstGeom>
        </p:spPr>
      </p:pic>
      <p:pic>
        <p:nvPicPr>
          <p:cNvPr id="10" name="Picture 9">
            <a:extLst>
              <a:ext uri="{FF2B5EF4-FFF2-40B4-BE49-F238E27FC236}">
                <a16:creationId xmlns:a16="http://schemas.microsoft.com/office/drawing/2014/main" id="{20FB7FD3-1D37-D9F0-8A7A-CE2828A74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2039" y="4365920"/>
            <a:ext cx="1143158" cy="1038220"/>
          </a:xfrm>
          <a:prstGeom prst="rect">
            <a:avLst/>
          </a:prstGeom>
        </p:spPr>
      </p:pic>
      <p:pic>
        <p:nvPicPr>
          <p:cNvPr id="12" name="Picture 11">
            <a:extLst>
              <a:ext uri="{FF2B5EF4-FFF2-40B4-BE49-F238E27FC236}">
                <a16:creationId xmlns:a16="http://schemas.microsoft.com/office/drawing/2014/main" id="{0CE229CA-1BCB-3356-95C4-466BB8BB53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1998" y="5571503"/>
            <a:ext cx="1066061" cy="106606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996C-4641-0174-A323-76958EB1D211}"/>
            </a:ext>
          </a:extLst>
        </p:cNvPr>
        <p:cNvGrpSpPr/>
        <p:nvPr/>
      </p:nvGrpSpPr>
      <p:grpSpPr>
        <a:xfrm>
          <a:off x="0" y="0"/>
          <a:ext cx="0" cy="0"/>
          <a:chOff x="0" y="0"/>
          <a:chExt cx="0" cy="0"/>
        </a:xfrm>
      </p:grpSpPr>
      <p:pic>
        <p:nvPicPr>
          <p:cNvPr id="10" name="Background Landscape Image">
            <a:extLst>
              <a:ext uri="{FF2B5EF4-FFF2-40B4-BE49-F238E27FC236}">
                <a16:creationId xmlns:a16="http://schemas.microsoft.com/office/drawing/2014/main" id="{73DDD23D-9C1C-921C-DE4F-7FFF2CBAB1B2}"/>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11" name="Transparent Shape Overlay">
            <a:extLst>
              <a:ext uri="{FF2B5EF4-FFF2-40B4-BE49-F238E27FC236}">
                <a16:creationId xmlns:a16="http://schemas.microsoft.com/office/drawing/2014/main" id="{2C542EE1-83CA-EFCB-F66A-93F34B283E37}"/>
              </a:ext>
            </a:extLst>
          </p:cNvPr>
          <p:cNvSpPr/>
          <p:nvPr/>
        </p:nvSpPr>
        <p:spPr>
          <a:xfrm>
            <a:off x="0" y="0"/>
            <a:ext cx="12192000" cy="6858000"/>
          </a:xfrm>
          <a:prstGeom prst="rect">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mpany Logo">
            <a:extLst>
              <a:ext uri="{FF2B5EF4-FFF2-40B4-BE49-F238E27FC236}">
                <a16:creationId xmlns:a16="http://schemas.microsoft.com/office/drawing/2014/main" id="{42F20928-9796-04D1-B145-D2CD02A953C8}"/>
              </a:ext>
            </a:extLst>
          </p:cNvPr>
          <p:cNvSpPr/>
          <p:nvPr/>
        </p:nvSpPr>
        <p:spPr>
          <a:xfrm>
            <a:off x="5714329" y="134079"/>
            <a:ext cx="763341" cy="763341"/>
          </a:xfrm>
          <a:prstGeom prst="ellipse">
            <a:avLst/>
          </a:prstGeom>
          <a:blipFill>
            <a:blip r:embed="rId4" cstate="hqprint">
              <a:extLst>
                <a:ext uri="{28A0092B-C50C-407E-A947-70E740481C1C}">
                  <a14:useLocalDpi xmlns:a14="http://schemas.microsoft.com/office/drawing/2010/main" val="0"/>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re Text Box">
            <a:extLst>
              <a:ext uri="{FF2B5EF4-FFF2-40B4-BE49-F238E27FC236}">
                <a16:creationId xmlns:a16="http://schemas.microsoft.com/office/drawing/2014/main" id="{2D97EEC8-95EF-E402-10F7-6A8F5C7D5C4F}"/>
              </a:ext>
            </a:extLst>
          </p:cNvPr>
          <p:cNvSpPr txBox="1"/>
          <p:nvPr/>
        </p:nvSpPr>
        <p:spPr>
          <a:xfrm>
            <a:off x="1065850" y="305068"/>
            <a:ext cx="9296957" cy="6247864"/>
          </a:xfrm>
          <a:prstGeom prst="rect">
            <a:avLst/>
          </a:prstGeom>
          <a:noFill/>
        </p:spPr>
        <p:txBody>
          <a:bodyPr wrap="square" rtlCol="0">
            <a:spAutoFit/>
          </a:bodyPr>
          <a:lstStyle/>
          <a:p>
            <a:r>
              <a:rPr lang="en-GB" sz="40000" dirty="0">
                <a:solidFill>
                  <a:schemeClr val="bg1">
                    <a:alpha val="6000"/>
                  </a:schemeClr>
                </a:solidFill>
                <a:latin typeface="Kunstler Script" panose="030304020206070D0D06" pitchFamily="66" charset="0"/>
              </a:rPr>
              <a:t>Prices</a:t>
            </a:r>
            <a:endParaRPr lang="en-US" sz="40000" dirty="0">
              <a:solidFill>
                <a:schemeClr val="bg1">
                  <a:alpha val="6000"/>
                </a:schemeClr>
              </a:solidFill>
              <a:latin typeface="Kunstler Script" panose="030304020206070D0D06" pitchFamily="66" charset="0"/>
            </a:endParaRPr>
          </a:p>
        </p:txBody>
      </p:sp>
      <p:sp>
        <p:nvSpPr>
          <p:cNvPr id="14" name="Title Text Box">
            <a:extLst>
              <a:ext uri="{FF2B5EF4-FFF2-40B4-BE49-F238E27FC236}">
                <a16:creationId xmlns:a16="http://schemas.microsoft.com/office/drawing/2014/main" id="{695D853A-5906-F14B-0228-0C536186063B}"/>
              </a:ext>
            </a:extLst>
          </p:cNvPr>
          <p:cNvSpPr txBox="1"/>
          <p:nvPr/>
        </p:nvSpPr>
        <p:spPr>
          <a:xfrm>
            <a:off x="249698" y="1026185"/>
            <a:ext cx="6227972" cy="769441"/>
          </a:xfrm>
          <a:prstGeom prst="rect">
            <a:avLst/>
          </a:prstGeom>
          <a:noFill/>
        </p:spPr>
        <p:txBody>
          <a:bodyPr wrap="square" rtlCol="0">
            <a:spAutoFit/>
          </a:bodyPr>
          <a:lstStyle/>
          <a:p>
            <a:r>
              <a:rPr lang="en-US" sz="4400" dirty="0">
                <a:solidFill>
                  <a:schemeClr val="bg1"/>
                </a:solidFill>
                <a:latin typeface="Lato Black" panose="020F0A02020204030203" pitchFamily="34" charset="0"/>
              </a:rPr>
              <a:t>Basic courses</a:t>
            </a:r>
          </a:p>
        </p:txBody>
      </p:sp>
      <p:sp>
        <p:nvSpPr>
          <p:cNvPr id="3" name="Footer Shape">
            <a:extLst>
              <a:ext uri="{FF2B5EF4-FFF2-40B4-BE49-F238E27FC236}">
                <a16:creationId xmlns:a16="http://schemas.microsoft.com/office/drawing/2014/main" id="{52931AD2-CBD0-4B84-81A5-7C0739C56D1D}"/>
              </a:ext>
            </a:extLst>
          </p:cNvPr>
          <p:cNvSpPr/>
          <p:nvPr/>
        </p:nvSpPr>
        <p:spPr>
          <a:xfrm>
            <a:off x="0" y="6591795"/>
            <a:ext cx="12192000" cy="29556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erged Heading Shape">
            <a:extLst>
              <a:ext uri="{FF2B5EF4-FFF2-40B4-BE49-F238E27FC236}">
                <a16:creationId xmlns:a16="http://schemas.microsoft.com/office/drawing/2014/main" id="{EA39CA5F-7F08-1E75-EAD0-BB4999B33274}"/>
              </a:ext>
            </a:extLst>
          </p:cNvPr>
          <p:cNvSpPr/>
          <p:nvPr/>
        </p:nvSpPr>
        <p:spPr>
          <a:xfrm>
            <a:off x="0" y="96980"/>
            <a:ext cx="12192000" cy="840510"/>
          </a:xfrm>
          <a:custGeom>
            <a:avLst/>
            <a:gdLst>
              <a:gd name="connsiteX0" fmla="*/ 6096000 w 12192000"/>
              <a:gd name="connsiteY0" fmla="*/ 0 h 840510"/>
              <a:gd name="connsiteX1" fmla="*/ 6483230 w 12192000"/>
              <a:gd name="connsiteY1" fmla="*/ 256673 h 840510"/>
              <a:gd name="connsiteX2" fmla="*/ 6486419 w 12192000"/>
              <a:gd name="connsiteY2" fmla="*/ 272473 h 840510"/>
              <a:gd name="connsiteX3" fmla="*/ 12192000 w 12192000"/>
              <a:gd name="connsiteY3" fmla="*/ 272473 h 840510"/>
              <a:gd name="connsiteX4" fmla="*/ 12192000 w 12192000"/>
              <a:gd name="connsiteY4" fmla="*/ 568037 h 840510"/>
              <a:gd name="connsiteX5" fmla="*/ 6486419 w 12192000"/>
              <a:gd name="connsiteY5" fmla="*/ 568037 h 840510"/>
              <a:gd name="connsiteX6" fmla="*/ 6483230 w 12192000"/>
              <a:gd name="connsiteY6" fmla="*/ 583837 h 840510"/>
              <a:gd name="connsiteX7" fmla="*/ 6096000 w 12192000"/>
              <a:gd name="connsiteY7" fmla="*/ 840510 h 840510"/>
              <a:gd name="connsiteX8" fmla="*/ 5708771 w 12192000"/>
              <a:gd name="connsiteY8" fmla="*/ 583837 h 840510"/>
              <a:gd name="connsiteX9" fmla="*/ 5705581 w 12192000"/>
              <a:gd name="connsiteY9" fmla="*/ 568037 h 840510"/>
              <a:gd name="connsiteX10" fmla="*/ 0 w 12192000"/>
              <a:gd name="connsiteY10" fmla="*/ 568037 h 840510"/>
              <a:gd name="connsiteX11" fmla="*/ 0 w 12192000"/>
              <a:gd name="connsiteY11" fmla="*/ 272473 h 840510"/>
              <a:gd name="connsiteX12" fmla="*/ 5705581 w 12192000"/>
              <a:gd name="connsiteY12" fmla="*/ 272473 h 840510"/>
              <a:gd name="connsiteX13" fmla="*/ 5708771 w 12192000"/>
              <a:gd name="connsiteY13" fmla="*/ 256673 h 840510"/>
              <a:gd name="connsiteX14" fmla="*/ 6096000 w 12192000"/>
              <a:gd name="connsiteY14" fmla="*/ 0 h 84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840510">
                <a:moveTo>
                  <a:pt x="6096000" y="0"/>
                </a:moveTo>
                <a:cubicBezTo>
                  <a:pt x="6270075" y="0"/>
                  <a:pt x="6419431" y="105837"/>
                  <a:pt x="6483230" y="256673"/>
                </a:cubicBezTo>
                <a:lnTo>
                  <a:pt x="6486419" y="272473"/>
                </a:lnTo>
                <a:lnTo>
                  <a:pt x="12192000" y="272473"/>
                </a:lnTo>
                <a:lnTo>
                  <a:pt x="12192000" y="568037"/>
                </a:lnTo>
                <a:lnTo>
                  <a:pt x="6486419" y="568037"/>
                </a:lnTo>
                <a:lnTo>
                  <a:pt x="6483230" y="583837"/>
                </a:lnTo>
                <a:cubicBezTo>
                  <a:pt x="6419431" y="734673"/>
                  <a:pt x="6270075" y="840510"/>
                  <a:pt x="6096000" y="840510"/>
                </a:cubicBezTo>
                <a:cubicBezTo>
                  <a:pt x="5921925" y="840510"/>
                  <a:pt x="5772569" y="734673"/>
                  <a:pt x="5708771" y="583837"/>
                </a:cubicBezTo>
                <a:lnTo>
                  <a:pt x="5705581" y="568037"/>
                </a:lnTo>
                <a:lnTo>
                  <a:pt x="0" y="568037"/>
                </a:lnTo>
                <a:lnTo>
                  <a:pt x="0" y="272473"/>
                </a:lnTo>
                <a:lnTo>
                  <a:pt x="5705581" y="272473"/>
                </a:lnTo>
                <a:lnTo>
                  <a:pt x="5708771" y="256673"/>
                </a:lnTo>
                <a:cubicBezTo>
                  <a:pt x="5772569" y="105837"/>
                  <a:pt x="5921925" y="0"/>
                  <a:pt x="6096000" y="0"/>
                </a:cubicBezTo>
                <a:close/>
              </a:path>
            </a:pathLst>
          </a:cu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mpany Logo">
            <a:extLst>
              <a:ext uri="{FF2B5EF4-FFF2-40B4-BE49-F238E27FC236}">
                <a16:creationId xmlns:a16="http://schemas.microsoft.com/office/drawing/2014/main" id="{A3950AFA-4266-01D9-533A-645AE1354A1C}"/>
              </a:ext>
            </a:extLst>
          </p:cNvPr>
          <p:cNvSpPr/>
          <p:nvPr/>
        </p:nvSpPr>
        <p:spPr>
          <a:xfrm>
            <a:off x="5714329" y="134079"/>
            <a:ext cx="763341" cy="763341"/>
          </a:xfrm>
          <a:prstGeom prst="ellipse">
            <a:avLst/>
          </a:prstGeom>
          <a:blipFill>
            <a:blip r:embed="rId4" cstate="hqprint">
              <a:extLst>
                <a:ext uri="{28A0092B-C50C-407E-A947-70E740481C1C}">
                  <a14:useLocalDpi xmlns:a14="http://schemas.microsoft.com/office/drawing/2010/main" val="0"/>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Price Table">
            <a:extLst>
              <a:ext uri="{FF2B5EF4-FFF2-40B4-BE49-F238E27FC236}">
                <a16:creationId xmlns:a16="http://schemas.microsoft.com/office/drawing/2014/main" id="{8B768E00-9DEC-3573-A384-7DB737243364}"/>
              </a:ext>
            </a:extLst>
          </p:cNvPr>
          <p:cNvGraphicFramePr>
            <a:graphicFrameLocks noGrp="1"/>
          </p:cNvGraphicFramePr>
          <p:nvPr>
            <p:extLst>
              <p:ext uri="{D42A27DB-BD31-4B8C-83A1-F6EECF244321}">
                <p14:modId xmlns:p14="http://schemas.microsoft.com/office/powerpoint/2010/main" val="1620403150"/>
              </p:ext>
            </p:extLst>
          </p:nvPr>
        </p:nvGraphicFramePr>
        <p:xfrm>
          <a:off x="1065849" y="2356027"/>
          <a:ext cx="10060300" cy="3409830"/>
        </p:xfrm>
        <a:graphic>
          <a:graphicData uri="http://schemas.openxmlformats.org/drawingml/2006/table">
            <a:tbl>
              <a:tblPr firstRow="1" bandRow="1">
                <a:tableStyleId>{912C8C85-51F0-491E-9774-3900AFEF0FD7}</a:tableStyleId>
              </a:tblPr>
              <a:tblGrid>
                <a:gridCol w="2515075">
                  <a:extLst>
                    <a:ext uri="{9D8B030D-6E8A-4147-A177-3AD203B41FA5}">
                      <a16:colId xmlns:a16="http://schemas.microsoft.com/office/drawing/2014/main" val="2169176916"/>
                    </a:ext>
                  </a:extLst>
                </a:gridCol>
                <a:gridCol w="2515075">
                  <a:extLst>
                    <a:ext uri="{9D8B030D-6E8A-4147-A177-3AD203B41FA5}">
                      <a16:colId xmlns:a16="http://schemas.microsoft.com/office/drawing/2014/main" val="4105825647"/>
                    </a:ext>
                  </a:extLst>
                </a:gridCol>
                <a:gridCol w="2515075">
                  <a:extLst>
                    <a:ext uri="{9D8B030D-6E8A-4147-A177-3AD203B41FA5}">
                      <a16:colId xmlns:a16="http://schemas.microsoft.com/office/drawing/2014/main" val="927047504"/>
                    </a:ext>
                  </a:extLst>
                </a:gridCol>
                <a:gridCol w="2515075">
                  <a:extLst>
                    <a:ext uri="{9D8B030D-6E8A-4147-A177-3AD203B41FA5}">
                      <a16:colId xmlns:a16="http://schemas.microsoft.com/office/drawing/2014/main" val="430493725"/>
                    </a:ext>
                  </a:extLst>
                </a:gridCol>
              </a:tblGrid>
              <a:tr h="50685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kern="1200" dirty="0">
                          <a:solidFill>
                            <a:schemeClr val="bg1"/>
                          </a:solidFill>
                          <a:effectLst/>
                          <a:latin typeface="Lato Black" panose="020F0502020204030203" pitchFamily="34" charset="0"/>
                          <a:ea typeface="Lato Black" panose="020F0502020204030203" pitchFamily="34" charset="0"/>
                          <a:cs typeface="Lato Black" panose="020F0502020204030203" pitchFamily="34" charset="0"/>
                        </a:rPr>
                        <a:t>A. Short Courses (Duration: 4–6 Months)</a:t>
                      </a:r>
                    </a:p>
                  </a:txBody>
                  <a:tcPr>
                    <a:solidFill>
                      <a:schemeClr val="accent6"/>
                    </a:solidFill>
                  </a:tcPr>
                </a:tc>
                <a:tc hMerge="1">
                  <a:txBody>
                    <a:bodyPr/>
                    <a:lstStyle/>
                    <a:p>
                      <a:endParaRPr lang="en-US" dirty="0">
                        <a:solidFill>
                          <a:schemeClr val="bg1"/>
                        </a:solidFill>
                        <a:latin typeface="Lato Black" panose="020F0A02020204030203" pitchFamily="34" charset="0"/>
                      </a:endParaRPr>
                    </a:p>
                  </a:txBody>
                  <a:tcPr>
                    <a:solidFill>
                      <a:srgbClr val="385723"/>
                    </a:solidFill>
                  </a:tcPr>
                </a:tc>
                <a:tc hMerge="1">
                  <a:txBody>
                    <a:bodyPr/>
                    <a:lstStyle/>
                    <a:p>
                      <a:endParaRPr lang="en-US" dirty="0">
                        <a:solidFill>
                          <a:schemeClr val="bg1"/>
                        </a:solidFill>
                        <a:latin typeface="Lato Black" panose="020F0A02020204030203" pitchFamily="34" charset="0"/>
                      </a:endParaRPr>
                    </a:p>
                  </a:txBody>
                  <a:tcPr>
                    <a:solidFill>
                      <a:srgbClr val="385723"/>
                    </a:solidFill>
                  </a:tcPr>
                </a:tc>
                <a:tc hMerge="1">
                  <a:txBody>
                    <a:bodyPr/>
                    <a:lstStyle/>
                    <a:p>
                      <a:endParaRPr lang="en-US" dirty="0">
                        <a:solidFill>
                          <a:schemeClr val="bg1"/>
                        </a:solidFill>
                        <a:latin typeface="Lato Black" panose="020F0A02020204030203" pitchFamily="34" charset="0"/>
                      </a:endParaRPr>
                    </a:p>
                  </a:txBody>
                  <a:tcPr>
                    <a:solidFill>
                      <a:srgbClr val="385723"/>
                    </a:solidFill>
                  </a:tcPr>
                </a:tc>
                <a:extLst>
                  <a:ext uri="{0D108BD9-81ED-4DB2-BD59-A6C34878D82A}">
                    <a16:rowId xmlns:a16="http://schemas.microsoft.com/office/drawing/2014/main" val="3458965263"/>
                  </a:ext>
                </a:extLst>
              </a:tr>
              <a:tr h="506850">
                <a:tc>
                  <a:txBody>
                    <a:bodyPr/>
                    <a:lstStyle/>
                    <a:p>
                      <a:r>
                        <a:rPr lang="en-GB" dirty="0">
                          <a:solidFill>
                            <a:schemeClr val="bg1"/>
                          </a:solidFill>
                          <a:latin typeface="Lato Black" panose="020F0A02020204030203" pitchFamily="34" charset="0"/>
                        </a:rPr>
                        <a:t>Courses</a:t>
                      </a:r>
                      <a:endParaRPr lang="en-US" dirty="0">
                        <a:solidFill>
                          <a:schemeClr val="bg1"/>
                        </a:solidFill>
                        <a:latin typeface="Lato Black" panose="020F0A02020204030203" pitchFamily="34" charset="0"/>
                      </a:endParaRPr>
                    </a:p>
                  </a:txBody>
                  <a:tcPr>
                    <a:solidFill>
                      <a:srgbClr val="385723"/>
                    </a:solidFill>
                  </a:tcPr>
                </a:tc>
                <a:tc>
                  <a:txBody>
                    <a:bodyPr/>
                    <a:lstStyle/>
                    <a:p>
                      <a:r>
                        <a:rPr lang="en-GB" dirty="0">
                          <a:solidFill>
                            <a:schemeClr val="bg1"/>
                          </a:solidFill>
                          <a:latin typeface="Lato Black" panose="020F0A02020204030203" pitchFamily="34" charset="0"/>
                        </a:rPr>
                        <a:t>Levels</a:t>
                      </a:r>
                      <a:endParaRPr lang="en-US" dirty="0">
                        <a:solidFill>
                          <a:schemeClr val="bg1"/>
                        </a:solidFill>
                        <a:latin typeface="Lato Black" panose="020F0A02020204030203" pitchFamily="34" charset="0"/>
                      </a:endParaRPr>
                    </a:p>
                  </a:txBody>
                  <a:tcPr>
                    <a:solidFill>
                      <a:srgbClr val="385723"/>
                    </a:solidFill>
                  </a:tcPr>
                </a:tc>
                <a:tc>
                  <a:txBody>
                    <a:bodyPr/>
                    <a:lstStyle/>
                    <a:p>
                      <a:r>
                        <a:rPr lang="en-GB" dirty="0">
                          <a:solidFill>
                            <a:schemeClr val="bg1"/>
                          </a:solidFill>
                          <a:latin typeface="Lato Black" panose="020F0A02020204030203" pitchFamily="34" charset="0"/>
                        </a:rPr>
                        <a:t>Duration</a:t>
                      </a:r>
                      <a:endParaRPr lang="en-US" dirty="0">
                        <a:solidFill>
                          <a:schemeClr val="bg1"/>
                        </a:solidFill>
                        <a:latin typeface="Lato Black" panose="020F0A02020204030203" pitchFamily="34" charset="0"/>
                      </a:endParaRPr>
                    </a:p>
                  </a:txBody>
                  <a:tcPr>
                    <a:solidFill>
                      <a:srgbClr val="385723"/>
                    </a:solidFill>
                  </a:tcPr>
                </a:tc>
                <a:tc>
                  <a:txBody>
                    <a:bodyPr/>
                    <a:lstStyle/>
                    <a:p>
                      <a:r>
                        <a:rPr lang="en-GB" dirty="0">
                          <a:solidFill>
                            <a:schemeClr val="bg1"/>
                          </a:solidFill>
                          <a:latin typeface="Lato Black" panose="020F0A02020204030203" pitchFamily="34" charset="0"/>
                        </a:rPr>
                        <a:t>Total Hours</a:t>
                      </a:r>
                      <a:endParaRPr lang="en-US" dirty="0">
                        <a:solidFill>
                          <a:schemeClr val="bg1"/>
                        </a:solidFill>
                        <a:latin typeface="Lato Black" panose="020F0A02020204030203" pitchFamily="34" charset="0"/>
                      </a:endParaRPr>
                    </a:p>
                  </a:txBody>
                  <a:tcPr>
                    <a:solidFill>
                      <a:srgbClr val="385723"/>
                    </a:solidFill>
                  </a:tcPr>
                </a:tc>
                <a:extLst>
                  <a:ext uri="{0D108BD9-81ED-4DB2-BD59-A6C34878D82A}">
                    <a16:rowId xmlns:a16="http://schemas.microsoft.com/office/drawing/2014/main" val="1709570560"/>
                  </a:ext>
                </a:extLst>
              </a:tr>
              <a:tr h="874836">
                <a:tc>
                  <a:txBody>
                    <a:bodyPr/>
                    <a:lstStyle/>
                    <a:p>
                      <a:r>
                        <a:rPr lang="en-US" sz="1800" kern="1200" dirty="0">
                          <a:solidFill>
                            <a:schemeClr val="bg1"/>
                          </a:solidFill>
                          <a:effectLst/>
                          <a:latin typeface="+mn-lt"/>
                          <a:ea typeface="+mn-ea"/>
                          <a:cs typeface="+mn-cs"/>
                        </a:rPr>
                        <a:t>Computer Fundamentals</a:t>
                      </a:r>
                      <a:endParaRPr lang="en-US" dirty="0">
                        <a:solidFill>
                          <a:schemeClr val="bg1"/>
                        </a:solidFill>
                        <a:latin typeface="Lato" panose="020F0502020204030203" pitchFamily="34" charset="0"/>
                      </a:endParaRPr>
                    </a:p>
                  </a:txBody>
                  <a:tcPr/>
                </a:tc>
                <a:tc>
                  <a:txBody>
                    <a:bodyPr/>
                    <a:lstStyle/>
                    <a:p>
                      <a:r>
                        <a:rPr lang="en-GB" dirty="0">
                          <a:solidFill>
                            <a:schemeClr val="bg1"/>
                          </a:solidFill>
                          <a:latin typeface="Lato" panose="020F0502020204030203" pitchFamily="34" charset="0"/>
                        </a:rPr>
                        <a:t>Beginner</a:t>
                      </a:r>
                      <a:endParaRPr lang="en-US" dirty="0">
                        <a:solidFill>
                          <a:schemeClr val="bg1"/>
                        </a:solidFill>
                        <a:latin typeface="Lato" panose="020F0502020204030203" pitchFamily="34" charset="0"/>
                      </a:endParaRPr>
                    </a:p>
                  </a:txBody>
                  <a:tcPr/>
                </a:tc>
                <a:tc>
                  <a:txBody>
                    <a:bodyPr/>
                    <a:lstStyle/>
                    <a:p>
                      <a:r>
                        <a:rPr lang="en-GB" dirty="0">
                          <a:solidFill>
                            <a:schemeClr val="bg1"/>
                          </a:solidFill>
                          <a:latin typeface="Lato" panose="020F0502020204030203" pitchFamily="34" charset="0"/>
                        </a:rPr>
                        <a:t>4 months</a:t>
                      </a:r>
                      <a:endParaRPr lang="en-US" dirty="0">
                        <a:solidFill>
                          <a:schemeClr val="bg1"/>
                        </a:solidFill>
                        <a:latin typeface="Lato" panose="020F0502020204030203" pitchFamily="34" charset="0"/>
                      </a:endParaRPr>
                    </a:p>
                  </a:txBody>
                  <a:tcPr/>
                </a:tc>
                <a:tc>
                  <a:txBody>
                    <a:bodyPr/>
                    <a:lstStyle/>
                    <a:p>
                      <a:r>
                        <a:rPr lang="en-GB" dirty="0">
                          <a:solidFill>
                            <a:schemeClr val="bg1"/>
                          </a:solidFill>
                          <a:latin typeface="Lato" panose="020F0502020204030203" pitchFamily="34" charset="0"/>
                        </a:rPr>
                        <a:t>64 hrs</a:t>
                      </a:r>
                      <a:endParaRPr lang="en-US" dirty="0">
                        <a:solidFill>
                          <a:schemeClr val="bg1"/>
                        </a:solidFill>
                        <a:latin typeface="Lato" panose="020F0502020204030203" pitchFamily="34" charset="0"/>
                      </a:endParaRPr>
                    </a:p>
                  </a:txBody>
                  <a:tcPr/>
                </a:tc>
                <a:extLst>
                  <a:ext uri="{0D108BD9-81ED-4DB2-BD59-A6C34878D82A}">
                    <a16:rowId xmlns:a16="http://schemas.microsoft.com/office/drawing/2014/main" val="2728237609"/>
                  </a:ext>
                </a:extLst>
              </a:tr>
              <a:tr h="506850">
                <a:tc>
                  <a:txBody>
                    <a:bodyPr/>
                    <a:lstStyle/>
                    <a:p>
                      <a:pPr marL="0" algn="l" defTabSz="914400" rtl="0" eaLnBrk="1" latinLnBrk="0" hangingPunct="1"/>
                      <a:r>
                        <a:rPr lang="en-US" sz="1800" kern="1200" dirty="0">
                          <a:solidFill>
                            <a:schemeClr val="bg1"/>
                          </a:solidFill>
                          <a:latin typeface="Lato" panose="020F0502020204030203" pitchFamily="34" charset="0"/>
                          <a:ea typeface="+mn-ea"/>
                          <a:cs typeface="+mn-cs"/>
                        </a:rPr>
                        <a:t>Office Applications</a:t>
                      </a:r>
                    </a:p>
                  </a:txBody>
                  <a:tcPr/>
                </a:tc>
                <a:tc>
                  <a:txBody>
                    <a:bodyPr/>
                    <a:lstStyle/>
                    <a:p>
                      <a:r>
                        <a:rPr lang="en-US" dirty="0">
                          <a:solidFill>
                            <a:schemeClr val="bg1"/>
                          </a:solidFill>
                          <a:latin typeface="Lato" panose="020F0502020204030203" pitchFamily="34" charset="0"/>
                        </a:rPr>
                        <a:t>Beginners</a:t>
                      </a:r>
                    </a:p>
                  </a:txBody>
                  <a:tcPr/>
                </a:tc>
                <a:tc>
                  <a:txBody>
                    <a:bodyPr/>
                    <a:lstStyle/>
                    <a:p>
                      <a:r>
                        <a:rPr lang="en-GB" dirty="0">
                          <a:solidFill>
                            <a:schemeClr val="bg1"/>
                          </a:solidFill>
                          <a:latin typeface="Lato" panose="020F0502020204030203" pitchFamily="34" charset="0"/>
                        </a:rPr>
                        <a:t>4 months</a:t>
                      </a:r>
                      <a:endParaRPr lang="en-US" dirty="0">
                        <a:solidFill>
                          <a:schemeClr val="bg1"/>
                        </a:solidFill>
                        <a:latin typeface="Lato" panose="020F0502020204030203" pitchFamily="34" charset="0"/>
                      </a:endParaRPr>
                    </a:p>
                  </a:txBody>
                  <a:tcPr/>
                </a:tc>
                <a:tc>
                  <a:txBody>
                    <a:bodyPr/>
                    <a:lstStyle/>
                    <a:p>
                      <a:r>
                        <a:rPr lang="en-GB" dirty="0">
                          <a:solidFill>
                            <a:schemeClr val="bg1"/>
                          </a:solidFill>
                          <a:latin typeface="Lato" panose="020F0502020204030203" pitchFamily="34" charset="0"/>
                        </a:rPr>
                        <a:t>64 hrs</a:t>
                      </a:r>
                      <a:endParaRPr lang="en-US" dirty="0">
                        <a:solidFill>
                          <a:schemeClr val="bg1"/>
                        </a:solidFill>
                        <a:latin typeface="Lato" panose="020F0502020204030203" pitchFamily="34" charset="0"/>
                      </a:endParaRPr>
                    </a:p>
                  </a:txBody>
                  <a:tcPr/>
                </a:tc>
                <a:extLst>
                  <a:ext uri="{0D108BD9-81ED-4DB2-BD59-A6C34878D82A}">
                    <a16:rowId xmlns:a16="http://schemas.microsoft.com/office/drawing/2014/main" val="675676135"/>
                  </a:ext>
                </a:extLst>
              </a:tr>
              <a:tr h="506850">
                <a:tc>
                  <a:txBody>
                    <a:bodyPr/>
                    <a:lstStyle/>
                    <a:p>
                      <a:pPr marL="0" algn="l" defTabSz="914400" rtl="0" eaLnBrk="1" latinLnBrk="0" hangingPunct="1"/>
                      <a:r>
                        <a:rPr lang="en-US" sz="1800" kern="1200" dirty="0">
                          <a:solidFill>
                            <a:schemeClr val="bg1"/>
                          </a:solidFill>
                          <a:latin typeface="Lato" panose="020F0502020204030203" pitchFamily="34" charset="0"/>
                          <a:ea typeface="+mn-ea"/>
                          <a:cs typeface="+mn-cs"/>
                        </a:rPr>
                        <a:t>Graphic Design</a:t>
                      </a:r>
                    </a:p>
                  </a:txBody>
                  <a:tcPr/>
                </a:tc>
                <a:tc>
                  <a:txBody>
                    <a:bodyPr/>
                    <a:lstStyle/>
                    <a:p>
                      <a:pPr marL="0" algn="l" defTabSz="914400" rtl="0" eaLnBrk="1" latinLnBrk="0" hangingPunct="1"/>
                      <a:r>
                        <a:rPr lang="en-US" sz="1800" kern="1200" dirty="0">
                          <a:solidFill>
                            <a:schemeClr val="bg1"/>
                          </a:solidFill>
                          <a:latin typeface="Lato" panose="020F0502020204030203" pitchFamily="34" charset="0"/>
                          <a:ea typeface="+mn-ea"/>
                          <a:cs typeface="+mn-cs"/>
                        </a:rPr>
                        <a:t>Int/Advanced</a:t>
                      </a:r>
                    </a:p>
                  </a:txBody>
                  <a:tcPr/>
                </a:tc>
                <a:tc>
                  <a:txBody>
                    <a:bodyPr/>
                    <a:lstStyle/>
                    <a:p>
                      <a:r>
                        <a:rPr lang="en-US" dirty="0">
                          <a:solidFill>
                            <a:schemeClr val="bg1"/>
                          </a:solidFill>
                          <a:latin typeface="Lato" panose="020F0502020204030203" pitchFamily="34" charset="0"/>
                        </a:rPr>
                        <a:t>6 months</a:t>
                      </a:r>
                    </a:p>
                  </a:txBody>
                  <a:tcPr/>
                </a:tc>
                <a:tc>
                  <a:txBody>
                    <a:bodyPr/>
                    <a:lstStyle/>
                    <a:p>
                      <a:r>
                        <a:rPr lang="en-GB" dirty="0">
                          <a:solidFill>
                            <a:schemeClr val="bg1"/>
                          </a:solidFill>
                          <a:latin typeface="Lato" panose="020F0502020204030203" pitchFamily="34" charset="0"/>
                        </a:rPr>
                        <a:t>96 hrs</a:t>
                      </a:r>
                      <a:endParaRPr lang="en-US" dirty="0">
                        <a:solidFill>
                          <a:schemeClr val="bg1"/>
                        </a:solidFill>
                        <a:latin typeface="Lato" panose="020F0502020204030203" pitchFamily="34" charset="0"/>
                      </a:endParaRPr>
                    </a:p>
                  </a:txBody>
                  <a:tcPr/>
                </a:tc>
                <a:extLst>
                  <a:ext uri="{0D108BD9-81ED-4DB2-BD59-A6C34878D82A}">
                    <a16:rowId xmlns:a16="http://schemas.microsoft.com/office/drawing/2014/main" val="147423844"/>
                  </a:ext>
                </a:extLst>
              </a:tr>
              <a:tr h="435324">
                <a:tc>
                  <a:txBody>
                    <a:bodyPr/>
                    <a:lstStyle/>
                    <a:p>
                      <a:r>
                        <a:rPr lang="en-US" sz="1800" kern="1200" dirty="0">
                          <a:solidFill>
                            <a:schemeClr val="bg1"/>
                          </a:solidFill>
                          <a:effectLst/>
                          <a:latin typeface="+mn-lt"/>
                          <a:ea typeface="+mn-ea"/>
                          <a:cs typeface="+mn-cs"/>
                        </a:rPr>
                        <a:t>CompTIA A+</a:t>
                      </a:r>
                      <a:endParaRPr lang="en-US" dirty="0">
                        <a:solidFill>
                          <a:schemeClr val="bg1"/>
                        </a:solidFill>
                        <a:latin typeface="Lato" panose="020F0502020204030203" pitchFamily="34" charset="0"/>
                      </a:endParaRPr>
                    </a:p>
                  </a:txBody>
                  <a:tcPr/>
                </a:tc>
                <a:tc>
                  <a:txBody>
                    <a:bodyPr/>
                    <a:lstStyle/>
                    <a:p>
                      <a:r>
                        <a:rPr lang="en-GB" dirty="0">
                          <a:solidFill>
                            <a:schemeClr val="bg1"/>
                          </a:solidFill>
                          <a:latin typeface="Lato" panose="020F0502020204030203" pitchFamily="34" charset="0"/>
                        </a:rPr>
                        <a:t>Intermediate</a:t>
                      </a:r>
                      <a:endParaRPr lang="en-US" dirty="0">
                        <a:solidFill>
                          <a:schemeClr val="bg1"/>
                        </a:solidFill>
                        <a:latin typeface="Lato" panose="020F0502020204030203" pitchFamily="34" charset="0"/>
                      </a:endParaRPr>
                    </a:p>
                  </a:txBody>
                  <a:tcPr/>
                </a:tc>
                <a:tc>
                  <a:txBody>
                    <a:bodyPr/>
                    <a:lstStyle/>
                    <a:p>
                      <a:r>
                        <a:rPr lang="en-US" dirty="0">
                          <a:solidFill>
                            <a:schemeClr val="bg1"/>
                          </a:solidFill>
                          <a:latin typeface="Lato" panose="020F0502020204030203" pitchFamily="34" charset="0"/>
                        </a:rPr>
                        <a:t>6 months</a:t>
                      </a:r>
                    </a:p>
                  </a:txBody>
                  <a:tcPr/>
                </a:tc>
                <a:tc>
                  <a:txBody>
                    <a:bodyPr/>
                    <a:lstStyle/>
                    <a:p>
                      <a:r>
                        <a:rPr lang="en-GB" dirty="0">
                          <a:solidFill>
                            <a:schemeClr val="bg1"/>
                          </a:solidFill>
                          <a:latin typeface="Lato" panose="020F0502020204030203" pitchFamily="34" charset="0"/>
                        </a:rPr>
                        <a:t>96 hrs</a:t>
                      </a:r>
                      <a:endParaRPr lang="en-US" dirty="0">
                        <a:solidFill>
                          <a:schemeClr val="bg1"/>
                        </a:solidFill>
                        <a:latin typeface="Lato" panose="020F0502020204030203" pitchFamily="34" charset="0"/>
                      </a:endParaRPr>
                    </a:p>
                  </a:txBody>
                  <a:tcPr/>
                </a:tc>
                <a:extLst>
                  <a:ext uri="{0D108BD9-81ED-4DB2-BD59-A6C34878D82A}">
                    <a16:rowId xmlns:a16="http://schemas.microsoft.com/office/drawing/2014/main" val="1756650908"/>
                  </a:ext>
                </a:extLst>
              </a:tr>
            </a:tbl>
          </a:graphicData>
        </a:graphic>
      </p:graphicFrame>
      <p:sp>
        <p:nvSpPr>
          <p:cNvPr id="17" name="Footer Placeholder 16">
            <a:extLst>
              <a:ext uri="{FF2B5EF4-FFF2-40B4-BE49-F238E27FC236}">
                <a16:creationId xmlns:a16="http://schemas.microsoft.com/office/drawing/2014/main" id="{A2F64330-8205-EC1C-6330-382522EBE89A}"/>
              </a:ext>
            </a:extLst>
          </p:cNvPr>
          <p:cNvSpPr>
            <a:spLocks noGrp="1"/>
          </p:cNvSpPr>
          <p:nvPr>
            <p:ph type="ftr" sz="quarter" idx="11"/>
          </p:nvPr>
        </p:nvSpPr>
        <p:spPr/>
        <p:txBody>
          <a:bodyPr/>
          <a:lstStyle/>
          <a:p>
            <a:r>
              <a:rPr lang="en-US" dirty="0" err="1"/>
              <a:t>Dhapti</a:t>
            </a:r>
            <a:endParaRPr lang="en-US" dirty="0"/>
          </a:p>
        </p:txBody>
      </p:sp>
    </p:spTree>
    <p:extLst>
      <p:ext uri="{BB962C8B-B14F-4D97-AF65-F5344CB8AC3E}">
        <p14:creationId xmlns:p14="http://schemas.microsoft.com/office/powerpoint/2010/main" val="382051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ackground Landscape Image">
            <a:extLst>
              <a:ext uri="{FF2B5EF4-FFF2-40B4-BE49-F238E27FC236}">
                <a16:creationId xmlns:a16="http://schemas.microsoft.com/office/drawing/2014/main" id="{69A573F0-2ED0-4FDE-AB93-666D94B3CF2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11" name="Transparent Shape Overlay">
            <a:extLst>
              <a:ext uri="{FF2B5EF4-FFF2-40B4-BE49-F238E27FC236}">
                <a16:creationId xmlns:a16="http://schemas.microsoft.com/office/drawing/2014/main" id="{48066DC4-A063-42BC-BFD3-B769615E011D}"/>
              </a:ext>
            </a:extLst>
          </p:cNvPr>
          <p:cNvSpPr/>
          <p:nvPr/>
        </p:nvSpPr>
        <p:spPr>
          <a:xfrm>
            <a:off x="0" y="0"/>
            <a:ext cx="12192000" cy="6858000"/>
          </a:xfrm>
          <a:prstGeom prst="rect">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mpany Logo">
            <a:extLst>
              <a:ext uri="{FF2B5EF4-FFF2-40B4-BE49-F238E27FC236}">
                <a16:creationId xmlns:a16="http://schemas.microsoft.com/office/drawing/2014/main" id="{4EB8BC0C-0EE9-4168-ABDC-D6A958628824}"/>
              </a:ext>
            </a:extLst>
          </p:cNvPr>
          <p:cNvSpPr/>
          <p:nvPr/>
        </p:nvSpPr>
        <p:spPr>
          <a:xfrm>
            <a:off x="5714329" y="134079"/>
            <a:ext cx="763341" cy="763341"/>
          </a:xfrm>
          <a:prstGeom prst="ellipse">
            <a:avLst/>
          </a:prstGeom>
          <a:blipFill>
            <a:blip r:embed="rId4" cstate="hqprint">
              <a:extLst>
                <a:ext uri="{28A0092B-C50C-407E-A947-70E740481C1C}">
                  <a14:useLocalDpi xmlns:a14="http://schemas.microsoft.com/office/drawing/2010/main" val="0"/>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xplore Text Box">
            <a:extLst>
              <a:ext uri="{FF2B5EF4-FFF2-40B4-BE49-F238E27FC236}">
                <a16:creationId xmlns:a16="http://schemas.microsoft.com/office/drawing/2014/main" id="{7B8320DE-9DE8-4DF7-A102-D81D89224D01}"/>
              </a:ext>
            </a:extLst>
          </p:cNvPr>
          <p:cNvSpPr txBox="1"/>
          <p:nvPr/>
        </p:nvSpPr>
        <p:spPr>
          <a:xfrm>
            <a:off x="1065850" y="305068"/>
            <a:ext cx="9296957" cy="6247864"/>
          </a:xfrm>
          <a:prstGeom prst="rect">
            <a:avLst/>
          </a:prstGeom>
          <a:noFill/>
        </p:spPr>
        <p:txBody>
          <a:bodyPr wrap="square" rtlCol="0">
            <a:spAutoFit/>
          </a:bodyPr>
          <a:lstStyle/>
          <a:p>
            <a:r>
              <a:rPr lang="en-GB" sz="40000" dirty="0">
                <a:solidFill>
                  <a:schemeClr val="bg1">
                    <a:alpha val="6000"/>
                  </a:schemeClr>
                </a:solidFill>
                <a:latin typeface="Kunstler Script" panose="030304020206070D0D06" pitchFamily="66" charset="0"/>
              </a:rPr>
              <a:t>Prices</a:t>
            </a:r>
            <a:endParaRPr lang="en-US" sz="40000" dirty="0">
              <a:solidFill>
                <a:schemeClr val="bg1">
                  <a:alpha val="6000"/>
                </a:schemeClr>
              </a:solidFill>
              <a:latin typeface="Kunstler Script" panose="030304020206070D0D06" pitchFamily="66" charset="0"/>
            </a:endParaRPr>
          </a:p>
        </p:txBody>
      </p:sp>
      <p:sp>
        <p:nvSpPr>
          <p:cNvPr id="14" name="Title Text Box">
            <a:extLst>
              <a:ext uri="{FF2B5EF4-FFF2-40B4-BE49-F238E27FC236}">
                <a16:creationId xmlns:a16="http://schemas.microsoft.com/office/drawing/2014/main" id="{25602B0A-771E-4E95-AD6A-5A54F163D12F}"/>
              </a:ext>
            </a:extLst>
          </p:cNvPr>
          <p:cNvSpPr txBox="1"/>
          <p:nvPr/>
        </p:nvSpPr>
        <p:spPr>
          <a:xfrm>
            <a:off x="249698" y="1026185"/>
            <a:ext cx="6227972" cy="769441"/>
          </a:xfrm>
          <a:prstGeom prst="rect">
            <a:avLst/>
          </a:prstGeom>
          <a:noFill/>
        </p:spPr>
        <p:txBody>
          <a:bodyPr wrap="square" rtlCol="0">
            <a:spAutoFit/>
          </a:bodyPr>
          <a:lstStyle/>
          <a:p>
            <a:r>
              <a:rPr lang="en-US" sz="4400" dirty="0">
                <a:solidFill>
                  <a:schemeClr val="bg1"/>
                </a:solidFill>
                <a:latin typeface="Lato Black" panose="020F0A02020204030203" pitchFamily="34" charset="0"/>
              </a:rPr>
              <a:t>B. Diploma Courses</a:t>
            </a:r>
          </a:p>
        </p:txBody>
      </p:sp>
      <p:sp>
        <p:nvSpPr>
          <p:cNvPr id="3" name="Footer Shape">
            <a:extLst>
              <a:ext uri="{FF2B5EF4-FFF2-40B4-BE49-F238E27FC236}">
                <a16:creationId xmlns:a16="http://schemas.microsoft.com/office/drawing/2014/main" id="{024E2D83-7EB8-40E8-B07B-F6CEFDB9667E}"/>
              </a:ext>
            </a:extLst>
          </p:cNvPr>
          <p:cNvSpPr/>
          <p:nvPr/>
        </p:nvSpPr>
        <p:spPr>
          <a:xfrm>
            <a:off x="0" y="6591795"/>
            <a:ext cx="12192000" cy="29556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erged Heading Shape">
            <a:extLst>
              <a:ext uri="{FF2B5EF4-FFF2-40B4-BE49-F238E27FC236}">
                <a16:creationId xmlns:a16="http://schemas.microsoft.com/office/drawing/2014/main" id="{647D2678-E618-4C24-A11F-907BB517CCF0}"/>
              </a:ext>
            </a:extLst>
          </p:cNvPr>
          <p:cNvSpPr/>
          <p:nvPr/>
        </p:nvSpPr>
        <p:spPr>
          <a:xfrm>
            <a:off x="0" y="96980"/>
            <a:ext cx="12192000" cy="840510"/>
          </a:xfrm>
          <a:custGeom>
            <a:avLst/>
            <a:gdLst>
              <a:gd name="connsiteX0" fmla="*/ 6096000 w 12192000"/>
              <a:gd name="connsiteY0" fmla="*/ 0 h 840510"/>
              <a:gd name="connsiteX1" fmla="*/ 6483230 w 12192000"/>
              <a:gd name="connsiteY1" fmla="*/ 256673 h 840510"/>
              <a:gd name="connsiteX2" fmla="*/ 6486419 w 12192000"/>
              <a:gd name="connsiteY2" fmla="*/ 272473 h 840510"/>
              <a:gd name="connsiteX3" fmla="*/ 12192000 w 12192000"/>
              <a:gd name="connsiteY3" fmla="*/ 272473 h 840510"/>
              <a:gd name="connsiteX4" fmla="*/ 12192000 w 12192000"/>
              <a:gd name="connsiteY4" fmla="*/ 568037 h 840510"/>
              <a:gd name="connsiteX5" fmla="*/ 6486419 w 12192000"/>
              <a:gd name="connsiteY5" fmla="*/ 568037 h 840510"/>
              <a:gd name="connsiteX6" fmla="*/ 6483230 w 12192000"/>
              <a:gd name="connsiteY6" fmla="*/ 583837 h 840510"/>
              <a:gd name="connsiteX7" fmla="*/ 6096000 w 12192000"/>
              <a:gd name="connsiteY7" fmla="*/ 840510 h 840510"/>
              <a:gd name="connsiteX8" fmla="*/ 5708771 w 12192000"/>
              <a:gd name="connsiteY8" fmla="*/ 583837 h 840510"/>
              <a:gd name="connsiteX9" fmla="*/ 5705581 w 12192000"/>
              <a:gd name="connsiteY9" fmla="*/ 568037 h 840510"/>
              <a:gd name="connsiteX10" fmla="*/ 0 w 12192000"/>
              <a:gd name="connsiteY10" fmla="*/ 568037 h 840510"/>
              <a:gd name="connsiteX11" fmla="*/ 0 w 12192000"/>
              <a:gd name="connsiteY11" fmla="*/ 272473 h 840510"/>
              <a:gd name="connsiteX12" fmla="*/ 5705581 w 12192000"/>
              <a:gd name="connsiteY12" fmla="*/ 272473 h 840510"/>
              <a:gd name="connsiteX13" fmla="*/ 5708771 w 12192000"/>
              <a:gd name="connsiteY13" fmla="*/ 256673 h 840510"/>
              <a:gd name="connsiteX14" fmla="*/ 6096000 w 12192000"/>
              <a:gd name="connsiteY14" fmla="*/ 0 h 84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840510">
                <a:moveTo>
                  <a:pt x="6096000" y="0"/>
                </a:moveTo>
                <a:cubicBezTo>
                  <a:pt x="6270075" y="0"/>
                  <a:pt x="6419431" y="105837"/>
                  <a:pt x="6483230" y="256673"/>
                </a:cubicBezTo>
                <a:lnTo>
                  <a:pt x="6486419" y="272473"/>
                </a:lnTo>
                <a:lnTo>
                  <a:pt x="12192000" y="272473"/>
                </a:lnTo>
                <a:lnTo>
                  <a:pt x="12192000" y="568037"/>
                </a:lnTo>
                <a:lnTo>
                  <a:pt x="6486419" y="568037"/>
                </a:lnTo>
                <a:lnTo>
                  <a:pt x="6483230" y="583837"/>
                </a:lnTo>
                <a:cubicBezTo>
                  <a:pt x="6419431" y="734673"/>
                  <a:pt x="6270075" y="840510"/>
                  <a:pt x="6096000" y="840510"/>
                </a:cubicBezTo>
                <a:cubicBezTo>
                  <a:pt x="5921925" y="840510"/>
                  <a:pt x="5772569" y="734673"/>
                  <a:pt x="5708771" y="583837"/>
                </a:cubicBezTo>
                <a:lnTo>
                  <a:pt x="5705581" y="568037"/>
                </a:lnTo>
                <a:lnTo>
                  <a:pt x="0" y="568037"/>
                </a:lnTo>
                <a:lnTo>
                  <a:pt x="0" y="272473"/>
                </a:lnTo>
                <a:lnTo>
                  <a:pt x="5705581" y="272473"/>
                </a:lnTo>
                <a:lnTo>
                  <a:pt x="5708771" y="256673"/>
                </a:lnTo>
                <a:cubicBezTo>
                  <a:pt x="5772569" y="105837"/>
                  <a:pt x="5921925" y="0"/>
                  <a:pt x="6096000" y="0"/>
                </a:cubicBezTo>
                <a:close/>
              </a:path>
            </a:pathLst>
          </a:cu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mpany Logo">
            <a:extLst>
              <a:ext uri="{FF2B5EF4-FFF2-40B4-BE49-F238E27FC236}">
                <a16:creationId xmlns:a16="http://schemas.microsoft.com/office/drawing/2014/main" id="{3432F689-8D83-4451-8056-35FBD834DC18}"/>
              </a:ext>
            </a:extLst>
          </p:cNvPr>
          <p:cNvSpPr/>
          <p:nvPr/>
        </p:nvSpPr>
        <p:spPr>
          <a:xfrm>
            <a:off x="5714329" y="134079"/>
            <a:ext cx="763341" cy="763341"/>
          </a:xfrm>
          <a:prstGeom prst="ellipse">
            <a:avLst/>
          </a:prstGeom>
          <a:blipFill>
            <a:blip r:embed="rId4" cstate="hqprint">
              <a:extLst>
                <a:ext uri="{28A0092B-C50C-407E-A947-70E740481C1C}">
                  <a14:useLocalDpi xmlns:a14="http://schemas.microsoft.com/office/drawing/2010/main" val="0"/>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Price Table">
            <a:extLst>
              <a:ext uri="{FF2B5EF4-FFF2-40B4-BE49-F238E27FC236}">
                <a16:creationId xmlns:a16="http://schemas.microsoft.com/office/drawing/2014/main" id="{7BD560B7-25B9-4572-A7AB-02A0F43951FF}"/>
              </a:ext>
            </a:extLst>
          </p:cNvPr>
          <p:cNvGraphicFramePr>
            <a:graphicFrameLocks noGrp="1"/>
          </p:cNvGraphicFramePr>
          <p:nvPr>
            <p:extLst>
              <p:ext uri="{D42A27DB-BD31-4B8C-83A1-F6EECF244321}">
                <p14:modId xmlns:p14="http://schemas.microsoft.com/office/powerpoint/2010/main" val="4221421826"/>
              </p:ext>
            </p:extLst>
          </p:nvPr>
        </p:nvGraphicFramePr>
        <p:xfrm>
          <a:off x="1065849" y="2356027"/>
          <a:ext cx="10060300" cy="3107736"/>
        </p:xfrm>
        <a:graphic>
          <a:graphicData uri="http://schemas.openxmlformats.org/drawingml/2006/table">
            <a:tbl>
              <a:tblPr firstRow="1" bandRow="1">
                <a:tableStyleId>{912C8C85-51F0-491E-9774-3900AFEF0FD7}</a:tableStyleId>
              </a:tblPr>
              <a:tblGrid>
                <a:gridCol w="2515075">
                  <a:extLst>
                    <a:ext uri="{9D8B030D-6E8A-4147-A177-3AD203B41FA5}">
                      <a16:colId xmlns:a16="http://schemas.microsoft.com/office/drawing/2014/main" val="2169176916"/>
                    </a:ext>
                  </a:extLst>
                </a:gridCol>
                <a:gridCol w="2515075">
                  <a:extLst>
                    <a:ext uri="{9D8B030D-6E8A-4147-A177-3AD203B41FA5}">
                      <a16:colId xmlns:a16="http://schemas.microsoft.com/office/drawing/2014/main" val="4105825647"/>
                    </a:ext>
                  </a:extLst>
                </a:gridCol>
                <a:gridCol w="2515075">
                  <a:extLst>
                    <a:ext uri="{9D8B030D-6E8A-4147-A177-3AD203B41FA5}">
                      <a16:colId xmlns:a16="http://schemas.microsoft.com/office/drawing/2014/main" val="927047504"/>
                    </a:ext>
                  </a:extLst>
                </a:gridCol>
                <a:gridCol w="2515075">
                  <a:extLst>
                    <a:ext uri="{9D8B030D-6E8A-4147-A177-3AD203B41FA5}">
                      <a16:colId xmlns:a16="http://schemas.microsoft.com/office/drawing/2014/main" val="430493725"/>
                    </a:ext>
                  </a:extLst>
                </a:gridCol>
              </a:tblGrid>
              <a:tr h="506850">
                <a:tc gridSpan="4">
                  <a:txBody>
                    <a:bodyPr/>
                    <a:lstStyle/>
                    <a:p>
                      <a:pPr algn="ctr"/>
                      <a:r>
                        <a:rPr lang="en-US" sz="3200" b="1" kern="1200" dirty="0">
                          <a:solidFill>
                            <a:schemeClr val="bg1"/>
                          </a:solidFill>
                          <a:effectLst/>
                          <a:latin typeface="Lato Black" panose="020F0502020204030203" pitchFamily="34" charset="0"/>
                          <a:ea typeface="Lato Black" panose="020F0502020204030203" pitchFamily="34" charset="0"/>
                          <a:cs typeface="Lato Black" panose="020F0502020204030203" pitchFamily="34" charset="0"/>
                        </a:rPr>
                        <a:t>B. Diploma Courses (Duration: 1 Year)</a:t>
                      </a:r>
                      <a:endPar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a:txBody>
                  <a:tcPr>
                    <a:solidFill>
                      <a:schemeClr val="accent6"/>
                    </a:solidFill>
                  </a:tcPr>
                </a:tc>
                <a:tc hMerge="1">
                  <a:txBody>
                    <a:bodyPr/>
                    <a:lstStyle/>
                    <a:p>
                      <a:endParaRPr lang="en-US" dirty="0">
                        <a:solidFill>
                          <a:schemeClr val="bg1"/>
                        </a:solidFill>
                        <a:latin typeface="Lato Black" panose="020F0A02020204030203" pitchFamily="34" charset="0"/>
                      </a:endParaRPr>
                    </a:p>
                  </a:txBody>
                  <a:tcPr>
                    <a:solidFill>
                      <a:srgbClr val="385723"/>
                    </a:solidFill>
                  </a:tcPr>
                </a:tc>
                <a:tc hMerge="1">
                  <a:txBody>
                    <a:bodyPr/>
                    <a:lstStyle/>
                    <a:p>
                      <a:endParaRPr lang="en-US" dirty="0">
                        <a:solidFill>
                          <a:schemeClr val="bg1"/>
                        </a:solidFill>
                        <a:latin typeface="Lato Black" panose="020F0A02020204030203" pitchFamily="34" charset="0"/>
                      </a:endParaRPr>
                    </a:p>
                  </a:txBody>
                  <a:tcPr>
                    <a:solidFill>
                      <a:srgbClr val="385723"/>
                    </a:solidFill>
                  </a:tcPr>
                </a:tc>
                <a:tc hMerge="1">
                  <a:txBody>
                    <a:bodyPr/>
                    <a:lstStyle/>
                    <a:p>
                      <a:endParaRPr lang="en-US" dirty="0">
                        <a:solidFill>
                          <a:schemeClr val="bg1"/>
                        </a:solidFill>
                        <a:latin typeface="Lato Black" panose="020F0A02020204030203" pitchFamily="34" charset="0"/>
                      </a:endParaRPr>
                    </a:p>
                  </a:txBody>
                  <a:tcPr>
                    <a:solidFill>
                      <a:srgbClr val="385723"/>
                    </a:solidFill>
                  </a:tcPr>
                </a:tc>
                <a:extLst>
                  <a:ext uri="{0D108BD9-81ED-4DB2-BD59-A6C34878D82A}">
                    <a16:rowId xmlns:a16="http://schemas.microsoft.com/office/drawing/2014/main" val="3458965263"/>
                  </a:ext>
                </a:extLst>
              </a:tr>
              <a:tr h="506850">
                <a:tc>
                  <a:txBody>
                    <a:bodyPr/>
                    <a:lstStyle/>
                    <a:p>
                      <a:r>
                        <a:rPr lang="en-GB" dirty="0">
                          <a:solidFill>
                            <a:schemeClr val="bg1"/>
                          </a:solidFill>
                          <a:latin typeface="Lato Black" panose="020F0A02020204030203" pitchFamily="34" charset="0"/>
                        </a:rPr>
                        <a:t>Courses</a:t>
                      </a:r>
                      <a:endParaRPr lang="en-US" dirty="0">
                        <a:solidFill>
                          <a:schemeClr val="bg1"/>
                        </a:solidFill>
                        <a:latin typeface="Lato Black" panose="020F0A02020204030203" pitchFamily="34" charset="0"/>
                      </a:endParaRPr>
                    </a:p>
                  </a:txBody>
                  <a:tcPr>
                    <a:solidFill>
                      <a:srgbClr val="385723"/>
                    </a:solidFill>
                  </a:tcPr>
                </a:tc>
                <a:tc>
                  <a:txBody>
                    <a:bodyPr/>
                    <a:lstStyle/>
                    <a:p>
                      <a:r>
                        <a:rPr lang="en-GB" dirty="0">
                          <a:solidFill>
                            <a:schemeClr val="bg1"/>
                          </a:solidFill>
                          <a:latin typeface="Lato Black" panose="020F0A02020204030203" pitchFamily="34" charset="0"/>
                        </a:rPr>
                        <a:t>Levels</a:t>
                      </a:r>
                      <a:endParaRPr lang="en-US" dirty="0">
                        <a:solidFill>
                          <a:schemeClr val="bg1"/>
                        </a:solidFill>
                        <a:latin typeface="Lato Black" panose="020F0A02020204030203" pitchFamily="34" charset="0"/>
                      </a:endParaRPr>
                    </a:p>
                  </a:txBody>
                  <a:tcPr>
                    <a:solidFill>
                      <a:srgbClr val="385723"/>
                    </a:solidFill>
                  </a:tcPr>
                </a:tc>
                <a:tc>
                  <a:txBody>
                    <a:bodyPr/>
                    <a:lstStyle/>
                    <a:p>
                      <a:r>
                        <a:rPr lang="en-GB" dirty="0">
                          <a:solidFill>
                            <a:schemeClr val="bg1"/>
                          </a:solidFill>
                          <a:latin typeface="Lato Black" panose="020F0A02020204030203" pitchFamily="34" charset="0"/>
                        </a:rPr>
                        <a:t>Duration</a:t>
                      </a:r>
                      <a:endParaRPr lang="en-US" dirty="0">
                        <a:solidFill>
                          <a:schemeClr val="bg1"/>
                        </a:solidFill>
                        <a:latin typeface="Lato Black" panose="020F0A02020204030203" pitchFamily="34" charset="0"/>
                      </a:endParaRPr>
                    </a:p>
                  </a:txBody>
                  <a:tcPr>
                    <a:solidFill>
                      <a:srgbClr val="385723"/>
                    </a:solidFill>
                  </a:tcPr>
                </a:tc>
                <a:tc>
                  <a:txBody>
                    <a:bodyPr/>
                    <a:lstStyle/>
                    <a:p>
                      <a:r>
                        <a:rPr lang="en-GB" dirty="0">
                          <a:solidFill>
                            <a:schemeClr val="bg1"/>
                          </a:solidFill>
                          <a:latin typeface="Lato Black" panose="020F0A02020204030203" pitchFamily="34" charset="0"/>
                        </a:rPr>
                        <a:t>Total Hours</a:t>
                      </a:r>
                      <a:endParaRPr lang="en-US" dirty="0">
                        <a:solidFill>
                          <a:schemeClr val="bg1"/>
                        </a:solidFill>
                        <a:latin typeface="Lato Black" panose="020F0A02020204030203" pitchFamily="34" charset="0"/>
                      </a:endParaRPr>
                    </a:p>
                  </a:txBody>
                  <a:tcPr>
                    <a:solidFill>
                      <a:srgbClr val="385723"/>
                    </a:solidFill>
                  </a:tcPr>
                </a:tc>
                <a:extLst>
                  <a:ext uri="{0D108BD9-81ED-4DB2-BD59-A6C34878D82A}">
                    <a16:rowId xmlns:a16="http://schemas.microsoft.com/office/drawing/2014/main" val="1709570560"/>
                  </a:ext>
                </a:extLst>
              </a:tr>
              <a:tr h="874836">
                <a:tc>
                  <a:txBody>
                    <a:bodyPr/>
                    <a:lstStyle/>
                    <a:p>
                      <a:r>
                        <a:rPr lang="en-US" sz="1800" kern="1200" dirty="0">
                          <a:solidFill>
                            <a:schemeClr val="bg1"/>
                          </a:solidFill>
                          <a:effectLst/>
                          <a:latin typeface="+mn-lt"/>
                          <a:ea typeface="+mn-ea"/>
                          <a:cs typeface="+mn-cs"/>
                        </a:rPr>
                        <a:t>Programming (Python, Java)</a:t>
                      </a:r>
                      <a:endParaRPr lang="en-US" dirty="0">
                        <a:solidFill>
                          <a:schemeClr val="bg1"/>
                        </a:solidFill>
                        <a:latin typeface="Lato" panose="020F0502020204030203" pitchFamily="34" charset="0"/>
                      </a:endParaRPr>
                    </a:p>
                  </a:txBody>
                  <a:tcPr/>
                </a:tc>
                <a:tc>
                  <a:txBody>
                    <a:bodyPr/>
                    <a:lstStyle/>
                    <a:p>
                      <a:r>
                        <a:rPr lang="en-US" sz="1800" kern="1200" dirty="0">
                          <a:solidFill>
                            <a:schemeClr val="bg1"/>
                          </a:solidFill>
                          <a:effectLst/>
                          <a:latin typeface="+mn-lt"/>
                          <a:ea typeface="+mn-ea"/>
                          <a:cs typeface="+mn-cs"/>
                        </a:rPr>
                        <a:t>Beginner to Advanced</a:t>
                      </a:r>
                      <a:endParaRPr lang="en-US" dirty="0">
                        <a:solidFill>
                          <a:schemeClr val="bg1"/>
                        </a:solidFill>
                        <a:latin typeface="Lato" panose="020F0502020204030203" pitchFamily="34" charset="0"/>
                      </a:endParaRPr>
                    </a:p>
                  </a:txBody>
                  <a:tcPr/>
                </a:tc>
                <a:tc>
                  <a:txBody>
                    <a:bodyPr/>
                    <a:lstStyle/>
                    <a:p>
                      <a:r>
                        <a:rPr lang="en-GB" dirty="0">
                          <a:solidFill>
                            <a:schemeClr val="bg1"/>
                          </a:solidFill>
                          <a:latin typeface="Lato" panose="020F0502020204030203" pitchFamily="34" charset="0"/>
                        </a:rPr>
                        <a:t>12 months</a:t>
                      </a:r>
                      <a:endParaRPr lang="en-US" dirty="0">
                        <a:solidFill>
                          <a:schemeClr val="bg1"/>
                        </a:solidFill>
                        <a:latin typeface="Lato" panose="020F0502020204030203" pitchFamily="34" charset="0"/>
                      </a:endParaRPr>
                    </a:p>
                  </a:txBody>
                  <a:tcPr/>
                </a:tc>
                <a:tc>
                  <a:txBody>
                    <a:bodyPr/>
                    <a:lstStyle/>
                    <a:p>
                      <a:r>
                        <a:rPr lang="en-GB" dirty="0">
                          <a:solidFill>
                            <a:schemeClr val="bg1"/>
                          </a:solidFill>
                          <a:latin typeface="Lato" panose="020F0502020204030203" pitchFamily="34" charset="0"/>
                        </a:rPr>
                        <a:t>192 hrs</a:t>
                      </a:r>
                      <a:endParaRPr lang="en-US" dirty="0">
                        <a:solidFill>
                          <a:schemeClr val="bg1"/>
                        </a:solidFill>
                        <a:latin typeface="Lato" panose="020F0502020204030203" pitchFamily="34" charset="0"/>
                      </a:endParaRPr>
                    </a:p>
                  </a:txBody>
                  <a:tcPr/>
                </a:tc>
                <a:extLst>
                  <a:ext uri="{0D108BD9-81ED-4DB2-BD59-A6C34878D82A}">
                    <a16:rowId xmlns:a16="http://schemas.microsoft.com/office/drawing/2014/main" val="2728237609"/>
                  </a:ext>
                </a:extLst>
              </a:tr>
              <a:tr h="506850">
                <a:tc>
                  <a:txBody>
                    <a:bodyPr/>
                    <a:lstStyle/>
                    <a:p>
                      <a:pPr marL="0" algn="l" defTabSz="914400" rtl="0" eaLnBrk="1" latinLnBrk="0" hangingPunct="1"/>
                      <a:r>
                        <a:rPr lang="en-US" sz="1800" kern="1200" dirty="0">
                          <a:solidFill>
                            <a:schemeClr val="bg1"/>
                          </a:solidFill>
                          <a:effectLst/>
                          <a:latin typeface="+mn-lt"/>
                          <a:ea typeface="+mn-ea"/>
                          <a:cs typeface="+mn-cs"/>
                        </a:rPr>
                        <a:t>Web Development &amp; Design</a:t>
                      </a:r>
                      <a:endParaRPr lang="en-US" sz="1800" kern="1200" dirty="0">
                        <a:solidFill>
                          <a:schemeClr val="bg1"/>
                        </a:solidFill>
                        <a:latin typeface="Lato" panose="020F0502020204030203" pitchFamily="34" charset="0"/>
                        <a:ea typeface="+mn-ea"/>
                        <a:cs typeface="+mn-cs"/>
                      </a:endParaRPr>
                    </a:p>
                  </a:txBody>
                  <a:tcPr/>
                </a:tc>
                <a:tc>
                  <a:txBody>
                    <a:bodyPr/>
                    <a:lstStyle/>
                    <a:p>
                      <a:r>
                        <a:rPr lang="en-US" sz="1800" kern="1200" dirty="0">
                          <a:solidFill>
                            <a:schemeClr val="bg1"/>
                          </a:solidFill>
                          <a:effectLst/>
                          <a:latin typeface="+mn-lt"/>
                          <a:ea typeface="+mn-ea"/>
                          <a:cs typeface="+mn-cs"/>
                        </a:rPr>
                        <a:t>Beginner to Advanced</a:t>
                      </a:r>
                      <a:endParaRPr lang="en-US" dirty="0">
                        <a:solidFill>
                          <a:schemeClr val="bg1"/>
                        </a:solidFill>
                        <a:latin typeface="Lato" panose="020F0502020204030203" pitchFamily="34" charset="0"/>
                      </a:endParaRPr>
                    </a:p>
                  </a:txBody>
                  <a:tcPr/>
                </a:tc>
                <a:tc>
                  <a:txBody>
                    <a:bodyPr/>
                    <a:lstStyle/>
                    <a:p>
                      <a:r>
                        <a:rPr lang="en-GB" dirty="0">
                          <a:solidFill>
                            <a:schemeClr val="bg1"/>
                          </a:solidFill>
                          <a:latin typeface="Lato" panose="020F0502020204030203" pitchFamily="34" charset="0"/>
                        </a:rPr>
                        <a:t>12 months</a:t>
                      </a:r>
                      <a:endParaRPr lang="en-US" dirty="0">
                        <a:solidFill>
                          <a:schemeClr val="bg1"/>
                        </a:solidFill>
                        <a:latin typeface="Lato" panose="020F0502020204030203" pitchFamily="34" charset="0"/>
                      </a:endParaRPr>
                    </a:p>
                  </a:txBody>
                  <a:tcPr/>
                </a:tc>
                <a:tc>
                  <a:txBody>
                    <a:bodyPr/>
                    <a:lstStyle/>
                    <a:p>
                      <a:r>
                        <a:rPr lang="en-GB" dirty="0">
                          <a:solidFill>
                            <a:schemeClr val="bg1"/>
                          </a:solidFill>
                          <a:latin typeface="Lato" panose="020F0502020204030203" pitchFamily="34" charset="0"/>
                        </a:rPr>
                        <a:t>192 hrs</a:t>
                      </a:r>
                      <a:endParaRPr lang="en-US" dirty="0">
                        <a:solidFill>
                          <a:schemeClr val="bg1"/>
                        </a:solidFill>
                        <a:latin typeface="Lato" panose="020F0502020204030203" pitchFamily="34" charset="0"/>
                      </a:endParaRPr>
                    </a:p>
                  </a:txBody>
                  <a:tcPr/>
                </a:tc>
                <a:extLst>
                  <a:ext uri="{0D108BD9-81ED-4DB2-BD59-A6C34878D82A}">
                    <a16:rowId xmlns:a16="http://schemas.microsoft.com/office/drawing/2014/main" val="675676135"/>
                  </a:ext>
                </a:extLst>
              </a:tr>
              <a:tr h="506850">
                <a:tc>
                  <a:txBody>
                    <a:bodyPr/>
                    <a:lstStyle/>
                    <a:p>
                      <a:pPr marL="0" algn="l" defTabSz="914400" rtl="0" eaLnBrk="1" latinLnBrk="0" hangingPunct="1"/>
                      <a:r>
                        <a:rPr lang="en-US" sz="1800" kern="1200" dirty="0">
                          <a:solidFill>
                            <a:schemeClr val="bg1"/>
                          </a:solidFill>
                          <a:effectLst/>
                          <a:latin typeface="+mn-lt"/>
                          <a:ea typeface="+mn-ea"/>
                          <a:cs typeface="+mn-cs"/>
                        </a:rPr>
                        <a:t>Networking</a:t>
                      </a:r>
                      <a:endParaRPr lang="en-US" sz="1800" kern="1200" dirty="0">
                        <a:solidFill>
                          <a:schemeClr val="bg1"/>
                        </a:solidFill>
                        <a:latin typeface="Lato" panose="020F0502020204030203" pitchFamily="34" charset="0"/>
                        <a:ea typeface="+mn-ea"/>
                        <a:cs typeface="+mn-cs"/>
                      </a:endParaRPr>
                    </a:p>
                  </a:txBody>
                  <a:tcPr/>
                </a:tc>
                <a:tc>
                  <a:txBody>
                    <a:bodyPr/>
                    <a:lstStyle/>
                    <a:p>
                      <a:pPr marL="0" algn="l" defTabSz="914400" rtl="0" eaLnBrk="1" latinLnBrk="0" hangingPunct="1"/>
                      <a:r>
                        <a:rPr lang="en-US" sz="1800" kern="1200" dirty="0">
                          <a:solidFill>
                            <a:schemeClr val="bg1"/>
                          </a:solidFill>
                          <a:effectLst/>
                          <a:latin typeface="+mn-lt"/>
                          <a:ea typeface="+mn-ea"/>
                          <a:cs typeface="+mn-cs"/>
                        </a:rPr>
                        <a:t>Beginner to Advanced</a:t>
                      </a:r>
                      <a:endParaRPr lang="en-US" sz="1800" kern="1200" dirty="0">
                        <a:solidFill>
                          <a:schemeClr val="bg1"/>
                        </a:solidFill>
                        <a:latin typeface="Lato" panose="020F0502020204030203" pitchFamily="34" charset="0"/>
                        <a:ea typeface="+mn-ea"/>
                        <a:cs typeface="+mn-cs"/>
                      </a:endParaRPr>
                    </a:p>
                  </a:txBody>
                  <a:tcPr/>
                </a:tc>
                <a:tc>
                  <a:txBody>
                    <a:bodyPr/>
                    <a:lstStyle/>
                    <a:p>
                      <a:r>
                        <a:rPr lang="en-US" dirty="0">
                          <a:solidFill>
                            <a:schemeClr val="bg1"/>
                          </a:solidFill>
                          <a:latin typeface="Lato" panose="020F0502020204030203" pitchFamily="34" charset="0"/>
                        </a:rPr>
                        <a:t>12 months</a:t>
                      </a:r>
                    </a:p>
                  </a:txBody>
                  <a:tcPr/>
                </a:tc>
                <a:tc>
                  <a:txBody>
                    <a:bodyPr/>
                    <a:lstStyle/>
                    <a:p>
                      <a:r>
                        <a:rPr lang="en-GB" dirty="0">
                          <a:solidFill>
                            <a:schemeClr val="bg1"/>
                          </a:solidFill>
                          <a:latin typeface="Lato" panose="020F0502020204030203" pitchFamily="34" charset="0"/>
                        </a:rPr>
                        <a:t>192 hrs</a:t>
                      </a:r>
                      <a:endParaRPr lang="en-US" dirty="0">
                        <a:solidFill>
                          <a:schemeClr val="bg1"/>
                        </a:solidFill>
                        <a:latin typeface="Lato" panose="020F0502020204030203" pitchFamily="34" charset="0"/>
                      </a:endParaRPr>
                    </a:p>
                  </a:txBody>
                  <a:tcPr/>
                </a:tc>
                <a:extLst>
                  <a:ext uri="{0D108BD9-81ED-4DB2-BD59-A6C34878D82A}">
                    <a16:rowId xmlns:a16="http://schemas.microsoft.com/office/drawing/2014/main" val="147423844"/>
                  </a:ext>
                </a:extLst>
              </a:tr>
            </a:tbl>
          </a:graphicData>
        </a:graphic>
      </p:graphicFrame>
      <p:sp>
        <p:nvSpPr>
          <p:cNvPr id="17" name="Footer Placeholder 16">
            <a:extLst>
              <a:ext uri="{FF2B5EF4-FFF2-40B4-BE49-F238E27FC236}">
                <a16:creationId xmlns:a16="http://schemas.microsoft.com/office/drawing/2014/main" id="{577E0C34-EE16-4636-BD0E-E0CC39E27F0B}"/>
              </a:ext>
            </a:extLst>
          </p:cNvPr>
          <p:cNvSpPr>
            <a:spLocks noGrp="1"/>
          </p:cNvSpPr>
          <p:nvPr>
            <p:ph type="ftr" sz="quarter" idx="11"/>
          </p:nvPr>
        </p:nvSpPr>
        <p:spPr/>
        <p:txBody>
          <a:bodyPr/>
          <a:lstStyle/>
          <a:p>
            <a:r>
              <a:rPr lang="en-US" dirty="0" err="1"/>
              <a:t>Dhapti</a:t>
            </a:r>
            <a:endParaRPr lang="en-US" dirty="0"/>
          </a:p>
        </p:txBody>
      </p:sp>
    </p:spTree>
    <p:extLst>
      <p:ext uri="{BB962C8B-B14F-4D97-AF65-F5344CB8AC3E}">
        <p14:creationId xmlns:p14="http://schemas.microsoft.com/office/powerpoint/2010/main" val="114547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4838018" y="2033911"/>
            <a:ext cx="7344557" cy="4824089"/>
            <a:chOff x="1017405" y="2693983"/>
            <a:chExt cx="6794663" cy="4462905"/>
          </a:xfrm>
        </p:grpSpPr>
        <p:grpSp>
          <p:nvGrpSpPr>
            <p:cNvPr id="68" name="Group 67"/>
            <p:cNvGrpSpPr/>
            <p:nvPr/>
          </p:nvGrpSpPr>
          <p:grpSpPr>
            <a:xfrm>
              <a:off x="1017405" y="2693983"/>
              <a:ext cx="6794663" cy="4462905"/>
              <a:chOff x="1017405" y="2693983"/>
              <a:chExt cx="6794663" cy="4462905"/>
            </a:xfrm>
          </p:grpSpPr>
          <p:sp>
            <p:nvSpPr>
              <p:cNvPr id="71" name="AutoShape 1"/>
              <p:cNvSpPr>
                <a:spLocks/>
              </p:cNvSpPr>
              <p:nvPr/>
            </p:nvSpPr>
            <p:spPr bwMode="auto">
              <a:xfrm>
                <a:off x="1017405" y="2693983"/>
                <a:ext cx="6794663" cy="4462905"/>
              </a:xfrm>
              <a:prstGeom prst="roundRect">
                <a:avLst>
                  <a:gd name="adj" fmla="val 1292"/>
                </a:avLst>
              </a:prstGeom>
              <a:solidFill>
                <a:schemeClr val="bg1">
                  <a:lumMod val="9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sz="1798"/>
              </a:p>
            </p:txBody>
          </p:sp>
          <p:sp>
            <p:nvSpPr>
              <p:cNvPr id="78" name="Rectangle 2"/>
              <p:cNvSpPr>
                <a:spLocks/>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sz="1798"/>
              </a:p>
            </p:txBody>
          </p:sp>
          <p:sp>
            <p:nvSpPr>
              <p:cNvPr id="80" name="AutoShape 3"/>
              <p:cNvSpPr>
                <a:spLocks/>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sz="1798"/>
              </a:p>
            </p:txBody>
          </p:sp>
          <p:sp>
            <p:nvSpPr>
              <p:cNvPr id="81" name="Oval 4"/>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sz="1798"/>
              </a:p>
            </p:txBody>
          </p:sp>
          <p:sp>
            <p:nvSpPr>
              <p:cNvPr id="82" name="Oval 5"/>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sz="1798"/>
              </a:p>
            </p:txBody>
          </p:sp>
          <p:sp>
            <p:nvSpPr>
              <p:cNvPr id="83" name="Oval 6"/>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sz="1798"/>
              </a:p>
            </p:txBody>
          </p:sp>
          <p:sp>
            <p:nvSpPr>
              <p:cNvPr id="84" name="Rectangle 11"/>
              <p:cNvSpPr>
                <a:spLocks/>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sz="1798" dirty="0"/>
              </a:p>
            </p:txBody>
          </p:sp>
          <p:sp>
            <p:nvSpPr>
              <p:cNvPr id="85" name="Freeform 9"/>
              <p:cNvSpPr>
                <a:spLocks/>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299" tIns="45649" rIns="91299" bIns="45649" numCol="1" anchor="t" anchorCtr="0" compatLnSpc="1">
                <a:prstTxWarp prst="textNoShape">
                  <a:avLst/>
                </a:prstTxWarp>
              </a:bodyPr>
              <a:lstStyle/>
              <a:p>
                <a:endParaRPr lang="id-ID" sz="1798"/>
              </a:p>
            </p:txBody>
          </p:sp>
          <p:grpSp>
            <p:nvGrpSpPr>
              <p:cNvPr id="86" name="Group 85"/>
              <p:cNvGrpSpPr/>
              <p:nvPr/>
            </p:nvGrpSpPr>
            <p:grpSpPr>
              <a:xfrm>
                <a:off x="7494380" y="2779230"/>
                <a:ext cx="155357" cy="155272"/>
                <a:chOff x="4763" y="0"/>
                <a:chExt cx="2900362" cy="2898775"/>
              </a:xfrm>
              <a:solidFill>
                <a:schemeClr val="bg1">
                  <a:lumMod val="50000"/>
                </a:schemeClr>
              </a:solidFill>
            </p:grpSpPr>
            <p:sp>
              <p:nvSpPr>
                <p:cNvPr id="88" name="Freeform 13"/>
                <p:cNvSpPr>
                  <a:spLocks/>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id-ID" sz="1798"/>
                </a:p>
              </p:txBody>
            </p:sp>
            <p:sp>
              <p:nvSpPr>
                <p:cNvPr id="89" name="Freeform 14"/>
                <p:cNvSpPr>
                  <a:spLocks/>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id-ID" sz="1798"/>
                </a:p>
              </p:txBody>
            </p:sp>
            <p:sp>
              <p:nvSpPr>
                <p:cNvPr id="90" name="Freeform 15"/>
                <p:cNvSpPr>
                  <a:spLocks/>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id-ID" sz="1798"/>
                </a:p>
              </p:txBody>
            </p:sp>
            <p:sp>
              <p:nvSpPr>
                <p:cNvPr id="91" name="Freeform 16"/>
                <p:cNvSpPr>
                  <a:spLocks/>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id-ID" sz="1798"/>
                </a:p>
              </p:txBody>
            </p:sp>
            <p:sp>
              <p:nvSpPr>
                <p:cNvPr id="92" name="Freeform 17"/>
                <p:cNvSpPr>
                  <a:spLocks/>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id-ID" sz="1798"/>
                </a:p>
              </p:txBody>
            </p:sp>
            <p:sp>
              <p:nvSpPr>
                <p:cNvPr id="93" name="Freeform 18"/>
                <p:cNvSpPr>
                  <a:spLocks/>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id-ID" sz="1798"/>
                </a:p>
              </p:txBody>
            </p:sp>
            <p:sp>
              <p:nvSpPr>
                <p:cNvPr id="94" name="Freeform 19"/>
                <p:cNvSpPr>
                  <a:spLocks/>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id-ID" sz="1798"/>
                </a:p>
              </p:txBody>
            </p:sp>
            <p:sp>
              <p:nvSpPr>
                <p:cNvPr id="95" name="Freeform 20"/>
                <p:cNvSpPr>
                  <a:spLocks/>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id-ID" sz="1798"/>
                </a:p>
              </p:txBody>
            </p:sp>
            <p:sp>
              <p:nvSpPr>
                <p:cNvPr id="96" name="Freeform 21"/>
                <p:cNvSpPr>
                  <a:spLocks/>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id-ID" sz="1798"/>
                </a:p>
              </p:txBody>
            </p:sp>
          </p:grpSp>
          <p:sp>
            <p:nvSpPr>
              <p:cNvPr id="87" name="Freeform 25"/>
              <p:cNvSpPr>
                <a:spLocks/>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299" tIns="45649" rIns="91299" bIns="45649" numCol="1" anchor="t" anchorCtr="0" compatLnSpc="1">
                <a:prstTxWarp prst="textNoShape">
                  <a:avLst/>
                </a:prstTxWarp>
              </a:bodyPr>
              <a:lstStyle/>
              <a:p>
                <a:endParaRPr lang="id-ID" sz="1798"/>
              </a:p>
            </p:txBody>
          </p:sp>
          <p:sp>
            <p:nvSpPr>
              <p:cNvPr id="136" name="Oval 6"/>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sz="1798"/>
              </a:p>
            </p:txBody>
          </p:sp>
        </p:grpSp>
        <p:sp>
          <p:nvSpPr>
            <p:cNvPr id="70"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299" tIns="45649" rIns="91299" bIns="45649" numCol="1" anchor="t" anchorCtr="0" compatLnSpc="1">
              <a:prstTxWarp prst="textNoShape">
                <a:avLst/>
              </a:prstTxWarp>
            </a:bodyPr>
            <a:lstStyle/>
            <a:p>
              <a:endParaRPr lang="id-ID" sz="1798"/>
            </a:p>
          </p:txBody>
        </p:sp>
      </p:grpSp>
      <p:sp>
        <p:nvSpPr>
          <p:cNvPr id="41" name="Title 4"/>
          <p:cNvSpPr txBox="1">
            <a:spLocks/>
          </p:cNvSpPr>
          <p:nvPr/>
        </p:nvSpPr>
        <p:spPr>
          <a:xfrm>
            <a:off x="592832" y="301352"/>
            <a:ext cx="11006336" cy="587375"/>
          </a:xfrm>
          <a:prstGeom prst="rect">
            <a:avLst/>
          </a:prstGeom>
        </p:spPr>
        <p:txBody>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000" dirty="0">
                <a:latin typeface="Lato Black" panose="020F0502020204030203" pitchFamily="34" charset="0"/>
                <a:ea typeface="Lato Black" panose="020F0502020204030203" pitchFamily="34" charset="0"/>
                <a:cs typeface="Lato Black" panose="020F0502020204030203" pitchFamily="34" charset="0"/>
              </a:rPr>
              <a:t>Course Structure &amp; </a:t>
            </a:r>
            <a:r>
              <a:rPr lang="en-US" sz="4000" dirty="0">
                <a:solidFill>
                  <a:srgbClr val="F37125"/>
                </a:solidFill>
                <a:latin typeface="Lato Black" panose="020F0502020204030203" pitchFamily="34" charset="0"/>
                <a:ea typeface="Lato Black" panose="020F0502020204030203" pitchFamily="34" charset="0"/>
                <a:cs typeface="Lato Black" panose="020F0502020204030203" pitchFamily="34" charset="0"/>
              </a:rPr>
              <a:t>Timing</a:t>
            </a:r>
            <a:endParaRPr lang="en-US" sz="4000" dirty="0">
              <a:solidFill>
                <a:schemeClr val="accent2"/>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2" name="Text Placeholder 5"/>
          <p:cNvSpPr txBox="1">
            <a:spLocks/>
          </p:cNvSpPr>
          <p:nvPr/>
        </p:nvSpPr>
        <p:spPr>
          <a:xfrm>
            <a:off x="3590405" y="162928"/>
            <a:ext cx="4941085" cy="208339"/>
          </a:xfrm>
          <a:prstGeom prst="rect">
            <a:avLst/>
          </a:prstGeom>
        </p:spPr>
        <p:txBody>
          <a:bodyPr/>
          <a:lstStyle>
            <a:lvl1pPr marL="365189" indent="-365189" algn="l" defTabSz="1460754"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indent="0" algn="ctr">
              <a:buNone/>
            </a:pPr>
            <a:r>
              <a:rPr lang="en-US" sz="1250" spc="188" dirty="0">
                <a:solidFill>
                  <a:schemeClr val="tx1">
                    <a:lumMod val="50000"/>
                    <a:lumOff val="50000"/>
                  </a:schemeClr>
                </a:solidFill>
                <a:latin typeface="Montserrat" panose="00000500000000000000" pitchFamily="2" charset="0"/>
              </a:rPr>
              <a:t>Dhakhtar Abas Professional Training Institute</a:t>
            </a:r>
          </a:p>
          <a:p>
            <a:pPr marL="0" indent="0" algn="ctr">
              <a:buNone/>
            </a:pPr>
            <a:endParaRPr lang="en-US" sz="1250" spc="188" dirty="0">
              <a:solidFill>
                <a:schemeClr val="tx1">
                  <a:lumMod val="50000"/>
                  <a:lumOff val="50000"/>
                </a:schemeClr>
              </a:solidFill>
              <a:latin typeface="Montserrat" panose="00000500000000000000" pitchFamily="2" charset="0"/>
            </a:endParaRPr>
          </a:p>
        </p:txBody>
      </p:sp>
      <p:grpSp>
        <p:nvGrpSpPr>
          <p:cNvPr id="43" name="Group 42"/>
          <p:cNvGrpSpPr/>
          <p:nvPr/>
        </p:nvGrpSpPr>
        <p:grpSpPr>
          <a:xfrm>
            <a:off x="5741839" y="1353369"/>
            <a:ext cx="708323" cy="130858"/>
            <a:chOff x="1110190" y="3155259"/>
            <a:chExt cx="1133316" cy="209373"/>
          </a:xfrm>
        </p:grpSpPr>
        <p:sp>
          <p:nvSpPr>
            <p:cNvPr id="44" name="Freeform 5"/>
            <p:cNvSpPr>
              <a:spLocks/>
            </p:cNvSpPr>
            <p:nvPr/>
          </p:nvSpPr>
          <p:spPr bwMode="auto">
            <a:xfrm>
              <a:off x="1110190" y="3155259"/>
              <a:ext cx="202111" cy="209373"/>
            </a:xfrm>
            <a:prstGeom prst="ellipse">
              <a:avLst/>
            </a:prstGeom>
            <a:solidFill>
              <a:schemeClr val="bg1">
                <a:lumMod val="95000"/>
              </a:schemeClr>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5" name="Freeform 5"/>
            <p:cNvSpPr>
              <a:spLocks/>
            </p:cNvSpPr>
            <p:nvPr/>
          </p:nvSpPr>
          <p:spPr bwMode="auto">
            <a:xfrm>
              <a:off x="1418653" y="3155259"/>
              <a:ext cx="202111" cy="209373"/>
            </a:xfrm>
            <a:prstGeom prst="ellipse">
              <a:avLst/>
            </a:prstGeom>
            <a:solidFill>
              <a:schemeClr val="bg1">
                <a:lumMod val="85000"/>
                <a:alpha val="98000"/>
              </a:schemeClr>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6" name="Freeform 5"/>
            <p:cNvSpPr>
              <a:spLocks/>
            </p:cNvSpPr>
            <p:nvPr/>
          </p:nvSpPr>
          <p:spPr bwMode="auto">
            <a:xfrm>
              <a:off x="1727115" y="3155259"/>
              <a:ext cx="202111" cy="209373"/>
            </a:xfrm>
            <a:prstGeom prst="ellipse">
              <a:avLst/>
            </a:prstGeom>
            <a:solidFill>
              <a:schemeClr val="accent1">
                <a:alpha val="50000"/>
              </a:schemeClr>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7" name="Freeform 5"/>
            <p:cNvSpPr>
              <a:spLocks/>
            </p:cNvSpPr>
            <p:nvPr/>
          </p:nvSpPr>
          <p:spPr bwMode="auto">
            <a:xfrm>
              <a:off x="2041395" y="3155259"/>
              <a:ext cx="202111" cy="209373"/>
            </a:xfrm>
            <a:prstGeom prst="ellipse">
              <a:avLst/>
            </a:prstGeom>
            <a:solidFill>
              <a:schemeClr val="accent2"/>
            </a:solidFill>
            <a:ln>
              <a:noFill/>
            </a:ln>
          </p:spPr>
          <p:txBody>
            <a:bodyPr vert="horz" wrap="square" lIns="91299" tIns="45649" rIns="91299" bIns="45649" numCol="1" anchor="t" anchorCtr="0" compatLnSpc="1">
              <a:prstTxWarp prst="textNoShape">
                <a:avLst/>
              </a:prstTxWarp>
            </a:bodyPr>
            <a:lstStyle/>
            <a:p>
              <a:endParaRPr lang="en-US" sz="1798"/>
            </a:p>
          </p:txBody>
        </p:sp>
      </p:grpSp>
      <p:pic>
        <p:nvPicPr>
          <p:cNvPr id="9" name="Picture Placeholder 8">
            <a:extLst>
              <a:ext uri="{FF2B5EF4-FFF2-40B4-BE49-F238E27FC236}">
                <a16:creationId xmlns:a16="http://schemas.microsoft.com/office/drawing/2014/main" id="{CA3B8D54-90CC-3CCA-AF04-E3C7ED4EF80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953" b="7953"/>
          <a:stretch/>
        </p:blipFill>
        <p:spPr>
          <a:xfrm>
            <a:off x="4837113" y="2733675"/>
            <a:ext cx="7343775" cy="4124325"/>
          </a:xfrm>
          <a:solidFill>
            <a:schemeClr val="bg1">
              <a:lumMod val="85000"/>
            </a:schemeClr>
          </a:solidFill>
        </p:spPr>
      </p:pic>
      <p:sp>
        <p:nvSpPr>
          <p:cNvPr id="7" name="TextBox 6">
            <a:extLst>
              <a:ext uri="{FF2B5EF4-FFF2-40B4-BE49-F238E27FC236}">
                <a16:creationId xmlns:a16="http://schemas.microsoft.com/office/drawing/2014/main" id="{113C0DCB-0B8D-2584-3220-5DE566C98FEA}"/>
              </a:ext>
            </a:extLst>
          </p:cNvPr>
          <p:cNvSpPr txBox="1"/>
          <p:nvPr/>
        </p:nvSpPr>
        <p:spPr>
          <a:xfrm>
            <a:off x="54936" y="1027151"/>
            <a:ext cx="4721640" cy="5442516"/>
          </a:xfrm>
          <a:prstGeom prst="rect">
            <a:avLst/>
          </a:prstGeom>
          <a:noFill/>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 typeface="Symbol" panose="05050102010706020507" pitchFamily="18" charset="2"/>
              <a:buChar char=""/>
              <a:tabLst/>
            </a:pPr>
            <a:r>
              <a:rPr kumimoji="0" lang="en-US" altLang="en-US" b="1" i="0" u="none" strike="noStrike" cap="none" normalizeH="0" baseline="0" dirty="0">
                <a:ln>
                  <a:noFill/>
                </a:ln>
                <a:effectLst/>
                <a:latin typeface="Arial" panose="020B0604020202020204" pitchFamily="34" charset="0"/>
              </a:rPr>
              <a:t>Levels:</a:t>
            </a:r>
            <a:r>
              <a:rPr kumimoji="0" lang="en-US" altLang="en-US" b="0" i="0" u="none" strike="noStrike" cap="none" normalizeH="0" baseline="0" dirty="0">
                <a:ln>
                  <a:noFill/>
                </a:ln>
                <a:effectLst/>
                <a:latin typeface="Arial" panose="020B0604020202020204" pitchFamily="34" charset="0"/>
              </a:rPr>
              <a:t> Beginner – Intermediate – Advanced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Duration:</a:t>
            </a:r>
            <a:br>
              <a:rPr kumimoji="0" lang="en-US" altLang="en-US" b="0" i="0" u="none" strike="noStrike" cap="none" normalizeH="0" baseline="0" dirty="0">
                <a:ln>
                  <a:noFill/>
                </a:ln>
                <a:effectLst/>
                <a:latin typeface="Arial" panose="020B0604020202020204" pitchFamily="34" charset="0"/>
              </a:rPr>
            </a:br>
            <a:r>
              <a:rPr kumimoji="0" lang="en-US" altLang="en-US" b="0" i="0" u="none" strike="noStrike" cap="none" normalizeH="0" baseline="0" dirty="0">
                <a:ln>
                  <a:noFill/>
                </a:ln>
                <a:effectLst/>
                <a:latin typeface="Arial" panose="020B0604020202020204" pitchFamily="34" charset="0"/>
              </a:rPr>
              <a:t>  • Short Courses: 4–6 months</a:t>
            </a:r>
            <a:br>
              <a:rPr kumimoji="0" lang="en-US" altLang="en-US" b="0" i="0" u="none" strike="noStrike" cap="none" normalizeH="0" baseline="0" dirty="0">
                <a:ln>
                  <a:noFill/>
                </a:ln>
                <a:effectLst/>
                <a:latin typeface="Arial" panose="020B0604020202020204" pitchFamily="34" charset="0"/>
              </a:rPr>
            </a:br>
            <a:r>
              <a:rPr kumimoji="0" lang="en-US" altLang="en-US" b="0" i="0" u="none" strike="noStrike" cap="none" normalizeH="0" baseline="0" dirty="0">
                <a:ln>
                  <a:noFill/>
                </a:ln>
                <a:effectLst/>
                <a:latin typeface="Arial" panose="020B0604020202020204" pitchFamily="34" charset="0"/>
              </a:rPr>
              <a:t>  • Diploma Courses: 1 year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Class Schedules:</a:t>
            </a:r>
            <a:br>
              <a:rPr kumimoji="0" lang="en-US" altLang="en-US" b="0" i="0" u="none" strike="noStrike" cap="none" normalizeH="0" baseline="0" dirty="0">
                <a:ln>
                  <a:noFill/>
                </a:ln>
                <a:effectLst/>
                <a:latin typeface="Arial" panose="020B0604020202020204" pitchFamily="34" charset="0"/>
              </a:rPr>
            </a:br>
            <a:r>
              <a:rPr kumimoji="0" lang="en-US" altLang="en-US" b="0" i="0" u="none" strike="noStrike" cap="none" normalizeH="0" baseline="0" dirty="0">
                <a:ln>
                  <a:noFill/>
                </a:ln>
                <a:effectLst/>
                <a:latin typeface="Arial" panose="020B0604020202020204" pitchFamily="34" charset="0"/>
              </a:rPr>
              <a:t>  • Morning: 9:00am – 11:00am</a:t>
            </a:r>
            <a:br>
              <a:rPr kumimoji="0" lang="en-US" altLang="en-US" b="0" i="0" u="none" strike="noStrike" cap="none" normalizeH="0" baseline="0" dirty="0">
                <a:ln>
                  <a:noFill/>
                </a:ln>
                <a:effectLst/>
                <a:latin typeface="Arial" panose="020B0604020202020204" pitchFamily="34" charset="0"/>
              </a:rPr>
            </a:br>
            <a:r>
              <a:rPr kumimoji="0" lang="en-US" altLang="en-US" b="0" i="0" u="none" strike="noStrike" cap="none" normalizeH="0" baseline="0" dirty="0">
                <a:ln>
                  <a:noFill/>
                </a:ln>
                <a:effectLst/>
                <a:latin typeface="Arial" panose="020B0604020202020204" pitchFamily="34" charset="0"/>
              </a:rPr>
              <a:t>  • Afternoon: 2:00pm – 6:00pm</a:t>
            </a:r>
            <a:br>
              <a:rPr kumimoji="0" lang="en-US" altLang="en-US" b="0" i="0" u="none" strike="noStrike" cap="none" normalizeH="0" baseline="0" dirty="0">
                <a:ln>
                  <a:noFill/>
                </a:ln>
                <a:effectLst/>
                <a:latin typeface="Arial" panose="020B0604020202020204" pitchFamily="34" charset="0"/>
              </a:rPr>
            </a:br>
            <a:r>
              <a:rPr kumimoji="0" lang="en-US" altLang="en-US" b="0" i="0" u="none" strike="noStrike" cap="none" normalizeH="0" baseline="0" dirty="0">
                <a:ln>
                  <a:noFill/>
                </a:ln>
                <a:effectLst/>
                <a:latin typeface="Arial" panose="020B0604020202020204" pitchFamily="34" charset="0"/>
              </a:rPr>
              <a:t>  • Evening: 7:00pm – 9:00pm</a:t>
            </a:r>
          </a:p>
          <a:p>
            <a:pPr marL="342900" marR="0" lvl="0" indent="-342900" algn="l" defTabSz="914400" rtl="0" eaLnBrk="0" fontAlgn="base" latinLnBrk="0" hangingPunct="0">
              <a:lnSpc>
                <a:spcPct val="150000"/>
              </a:lnSpc>
              <a:spcBef>
                <a:spcPct val="0"/>
              </a:spcBef>
              <a:spcAft>
                <a:spcPct val="0"/>
              </a:spcAft>
              <a:buClrTx/>
              <a:buSzTx/>
              <a:buFont typeface="Symbol" panose="05050102010706020507" pitchFamily="18" charset="2"/>
              <a:buChar char=""/>
              <a:tabLst/>
            </a:pPr>
            <a:r>
              <a:rPr kumimoji="0" lang="en-US" altLang="en-US" b="1" i="0" u="none" strike="noStrike" cap="none" normalizeH="0" baseline="0" dirty="0">
                <a:ln>
                  <a:noFill/>
                </a:ln>
                <a:effectLst/>
                <a:latin typeface="Arial" panose="020B0604020202020204" pitchFamily="34" charset="0"/>
              </a:rPr>
              <a:t>Assessments:</a:t>
            </a:r>
            <a:r>
              <a:rPr kumimoji="0" lang="en-US" altLang="en-US" b="0" i="0" u="none" strike="noStrike" cap="none" normalizeH="0" baseline="0" dirty="0">
                <a:ln>
                  <a:noFill/>
                </a:ln>
                <a:effectLst/>
                <a:latin typeface="Arial" panose="020B0604020202020204" pitchFamily="34" charset="0"/>
              </a:rPr>
              <a:t> Monthly tests, final exams, and hands-on projects</a:t>
            </a:r>
          </a:p>
          <a:p>
            <a:pPr marL="342900" marR="0" lvl="0" indent="-342900" algn="l" defTabSz="914400" rtl="0" eaLnBrk="0" fontAlgn="base" latinLnBrk="0" hangingPunct="0">
              <a:lnSpc>
                <a:spcPct val="150000"/>
              </a:lnSpc>
              <a:spcBef>
                <a:spcPct val="0"/>
              </a:spcBef>
              <a:spcAft>
                <a:spcPct val="0"/>
              </a:spcAft>
              <a:buClrTx/>
              <a:buSzTx/>
              <a:buFont typeface="Symbol" panose="05050102010706020507" pitchFamily="18" charset="2"/>
              <a:buChar char=""/>
              <a:tabLst/>
            </a:pPr>
            <a:r>
              <a:rPr kumimoji="0" lang="en-US" altLang="en-US" b="1" i="0" u="none" strike="noStrike" cap="none" normalizeH="0" baseline="0" dirty="0">
                <a:ln>
                  <a:noFill/>
                </a:ln>
                <a:effectLst/>
                <a:latin typeface="Arial" panose="020B0604020202020204" pitchFamily="34" charset="0"/>
              </a:rPr>
              <a:t>Certification:</a:t>
            </a:r>
            <a:r>
              <a:rPr kumimoji="0" lang="en-US" altLang="en-US" b="0" i="0" u="none" strike="noStrike" cap="none" normalizeH="0" baseline="0" dirty="0">
                <a:ln>
                  <a:noFill/>
                </a:ln>
                <a:effectLst/>
                <a:latin typeface="Arial" panose="020B0604020202020204" pitchFamily="34" charset="0"/>
              </a:rPr>
              <a:t> Official Certificate or Diploma upon completion</a:t>
            </a:r>
          </a:p>
        </p:txBody>
      </p:sp>
    </p:spTree>
    <p:extLst>
      <p:ext uri="{BB962C8B-B14F-4D97-AF65-F5344CB8AC3E}">
        <p14:creationId xmlns:p14="http://schemas.microsoft.com/office/powerpoint/2010/main" val="24889710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nodeType="click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anim calcmode="lin" valueType="num">
                                      <p:cBhvr>
                                        <p:cTn id="25" dur="1000" fill="hold"/>
                                        <p:tgtEl>
                                          <p:spTgt spid="67"/>
                                        </p:tgtEl>
                                        <p:attrNameLst>
                                          <p:attrName>ppt_x</p:attrName>
                                        </p:attrNameLst>
                                      </p:cBhvr>
                                      <p:tavLst>
                                        <p:tav tm="0">
                                          <p:val>
                                            <p:strVal val="#ppt_x"/>
                                          </p:val>
                                        </p:tav>
                                        <p:tav tm="100000">
                                          <p:val>
                                            <p:strVal val="#ppt_x"/>
                                          </p:val>
                                        </p:tav>
                                      </p:tavLst>
                                    </p:anim>
                                    <p:anim calcmode="lin" valueType="num">
                                      <p:cBhvr>
                                        <p:cTn id="26" dur="900" decel="100000" fill="hold"/>
                                        <p:tgtEl>
                                          <p:spTgt spid="67"/>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Freeform 510"/>
          <p:cNvSpPr>
            <a:spLocks noChangeArrowheads="1"/>
          </p:cNvSpPr>
          <p:nvPr/>
        </p:nvSpPr>
        <p:spPr bwMode="auto">
          <a:xfrm>
            <a:off x="12576" y="4199930"/>
            <a:ext cx="12169999" cy="2765226"/>
          </a:xfrm>
          <a:custGeom>
            <a:avLst/>
            <a:gdLst>
              <a:gd name="connsiteX0" fmla="*/ 18422860 w 19689764"/>
              <a:gd name="connsiteY0" fmla="*/ 0 h 4424362"/>
              <a:gd name="connsiteX1" fmla="*/ 18634564 w 19689764"/>
              <a:gd name="connsiteY1" fmla="*/ 0 h 4424362"/>
              <a:gd name="connsiteX2" fmla="*/ 18850712 w 19689764"/>
              <a:gd name="connsiteY2" fmla="*/ 2971 h 4424362"/>
              <a:gd name="connsiteX3" fmla="*/ 19070192 w 19689764"/>
              <a:gd name="connsiteY3" fmla="*/ 7801 h 4424362"/>
              <a:gd name="connsiteX4" fmla="*/ 19294112 w 19689764"/>
              <a:gd name="connsiteY4" fmla="*/ 14115 h 4424362"/>
              <a:gd name="connsiteX5" fmla="*/ 19522844 w 19689764"/>
              <a:gd name="connsiteY5" fmla="*/ 25259 h 4424362"/>
              <a:gd name="connsiteX6" fmla="*/ 19689764 w 19689764"/>
              <a:gd name="connsiteY6" fmla="*/ 34175 h 4424362"/>
              <a:gd name="connsiteX7" fmla="*/ 19689764 w 19689764"/>
              <a:gd name="connsiteY7" fmla="*/ 509587 h 4424362"/>
              <a:gd name="connsiteX8" fmla="*/ 19689764 w 19689764"/>
              <a:gd name="connsiteY8" fmla="*/ 978071 h 4424362"/>
              <a:gd name="connsiteX9" fmla="*/ 19689764 w 19689764"/>
              <a:gd name="connsiteY9" fmla="*/ 4424362 h 4424362"/>
              <a:gd name="connsiteX10" fmla="*/ 0 w 19689764"/>
              <a:gd name="connsiteY10" fmla="*/ 4424362 h 4424362"/>
              <a:gd name="connsiteX11" fmla="*/ 0 w 19689764"/>
              <a:gd name="connsiteY11" fmla="*/ 903778 h 4424362"/>
              <a:gd name="connsiteX12" fmla="*/ 0 w 19689764"/>
              <a:gd name="connsiteY12" fmla="*/ 509587 h 4424362"/>
              <a:gd name="connsiteX13" fmla="*/ 0 w 19689764"/>
              <a:gd name="connsiteY13" fmla="*/ 410470 h 4424362"/>
              <a:gd name="connsiteX14" fmla="*/ 19987 w 19689764"/>
              <a:gd name="connsiteY14" fmla="*/ 407127 h 4424362"/>
              <a:gd name="connsiteX15" fmla="*/ 68471 w 19689764"/>
              <a:gd name="connsiteY15" fmla="*/ 399326 h 4424362"/>
              <a:gd name="connsiteX16" fmla="*/ 113996 w 19689764"/>
              <a:gd name="connsiteY16" fmla="*/ 391525 h 4424362"/>
              <a:gd name="connsiteX17" fmla="*/ 154709 w 19689764"/>
              <a:gd name="connsiteY17" fmla="*/ 383725 h 4424362"/>
              <a:gd name="connsiteX18" fmla="*/ 193571 w 19689764"/>
              <a:gd name="connsiteY18" fmla="*/ 377410 h 4424362"/>
              <a:gd name="connsiteX19" fmla="*/ 228361 w 19689764"/>
              <a:gd name="connsiteY19" fmla="*/ 369609 h 4424362"/>
              <a:gd name="connsiteX20" fmla="*/ 257971 w 19689764"/>
              <a:gd name="connsiteY20" fmla="*/ 363294 h 4424362"/>
              <a:gd name="connsiteX21" fmla="*/ 283138 w 19689764"/>
              <a:gd name="connsiteY21" fmla="*/ 356979 h 4424362"/>
              <a:gd name="connsiteX22" fmla="*/ 303495 w 19689764"/>
              <a:gd name="connsiteY22" fmla="*/ 350664 h 4424362"/>
              <a:gd name="connsiteX23" fmla="*/ 340876 w 19689764"/>
              <a:gd name="connsiteY23" fmla="*/ 339520 h 4424362"/>
              <a:gd name="connsiteX24" fmla="*/ 378628 w 19689764"/>
              <a:gd name="connsiteY24" fmla="*/ 327262 h 4424362"/>
              <a:gd name="connsiteX25" fmla="*/ 419341 w 19689764"/>
              <a:gd name="connsiteY25" fmla="*/ 316118 h 4424362"/>
              <a:gd name="connsiteX26" fmla="*/ 461534 w 19689764"/>
              <a:gd name="connsiteY26" fmla="*/ 304974 h 4424362"/>
              <a:gd name="connsiteX27" fmla="*/ 505578 w 19689764"/>
              <a:gd name="connsiteY27" fmla="*/ 294201 h 4424362"/>
              <a:gd name="connsiteX28" fmla="*/ 551102 w 19689764"/>
              <a:gd name="connsiteY28" fmla="*/ 283057 h 4424362"/>
              <a:gd name="connsiteX29" fmla="*/ 599587 w 19689764"/>
              <a:gd name="connsiteY29" fmla="*/ 273771 h 4424362"/>
              <a:gd name="connsiteX30" fmla="*/ 648072 w 19689764"/>
              <a:gd name="connsiteY30" fmla="*/ 262627 h 4424362"/>
              <a:gd name="connsiteX31" fmla="*/ 699888 w 19689764"/>
              <a:gd name="connsiteY31" fmla="*/ 253340 h 4424362"/>
              <a:gd name="connsiteX32" fmla="*/ 753185 w 19689764"/>
              <a:gd name="connsiteY32" fmla="*/ 243682 h 4424362"/>
              <a:gd name="connsiteX33" fmla="*/ 809442 w 19689764"/>
              <a:gd name="connsiteY33" fmla="*/ 234395 h 4424362"/>
              <a:gd name="connsiteX34" fmla="*/ 867551 w 19689764"/>
              <a:gd name="connsiteY34" fmla="*/ 224737 h 4424362"/>
              <a:gd name="connsiteX35" fmla="*/ 927139 w 19689764"/>
              <a:gd name="connsiteY35" fmla="*/ 216936 h 4424362"/>
              <a:gd name="connsiteX36" fmla="*/ 988208 w 19689764"/>
              <a:gd name="connsiteY36" fmla="*/ 209135 h 4424362"/>
              <a:gd name="connsiteX37" fmla="*/ 1052238 w 19689764"/>
              <a:gd name="connsiteY37" fmla="*/ 201335 h 4424362"/>
              <a:gd name="connsiteX38" fmla="*/ 1119599 w 19689764"/>
              <a:gd name="connsiteY38" fmla="*/ 195020 h 4424362"/>
              <a:gd name="connsiteX39" fmla="*/ 1186960 w 19689764"/>
              <a:gd name="connsiteY39" fmla="*/ 187219 h 4424362"/>
              <a:gd name="connsiteX40" fmla="*/ 1259133 w 19689764"/>
              <a:gd name="connsiteY40" fmla="*/ 180904 h 4424362"/>
              <a:gd name="connsiteX41" fmla="*/ 1332786 w 19689764"/>
              <a:gd name="connsiteY41" fmla="*/ 174589 h 4424362"/>
              <a:gd name="connsiteX42" fmla="*/ 1407919 w 19689764"/>
              <a:gd name="connsiteY42" fmla="*/ 169760 h 4424362"/>
              <a:gd name="connsiteX43" fmla="*/ 1486383 w 19689764"/>
              <a:gd name="connsiteY43" fmla="*/ 164931 h 4424362"/>
              <a:gd name="connsiteX44" fmla="*/ 1567809 w 19689764"/>
              <a:gd name="connsiteY44" fmla="*/ 160473 h 4424362"/>
              <a:gd name="connsiteX45" fmla="*/ 1650714 w 19689764"/>
              <a:gd name="connsiteY45" fmla="*/ 157130 h 4424362"/>
              <a:gd name="connsiteX46" fmla="*/ 1736951 w 19689764"/>
              <a:gd name="connsiteY46" fmla="*/ 154158 h 4424362"/>
              <a:gd name="connsiteX47" fmla="*/ 1824669 w 19689764"/>
              <a:gd name="connsiteY47" fmla="*/ 150815 h 4424362"/>
              <a:gd name="connsiteX48" fmla="*/ 1917198 w 19689764"/>
              <a:gd name="connsiteY48" fmla="*/ 149329 h 4424362"/>
              <a:gd name="connsiteX49" fmla="*/ 2011207 w 19689764"/>
              <a:gd name="connsiteY49" fmla="*/ 147843 h 4424362"/>
              <a:gd name="connsiteX50" fmla="*/ 2108177 w 19689764"/>
              <a:gd name="connsiteY50" fmla="*/ 147843 h 4424362"/>
              <a:gd name="connsiteX51" fmla="*/ 2206998 w 19689764"/>
              <a:gd name="connsiteY51" fmla="*/ 147843 h 4424362"/>
              <a:gd name="connsiteX52" fmla="*/ 2310260 w 19689764"/>
              <a:gd name="connsiteY52" fmla="*/ 147843 h 4424362"/>
              <a:gd name="connsiteX53" fmla="*/ 2415373 w 19689764"/>
              <a:gd name="connsiteY53" fmla="*/ 149329 h 4424362"/>
              <a:gd name="connsiteX54" fmla="*/ 2523446 w 19689764"/>
              <a:gd name="connsiteY54" fmla="*/ 150815 h 4424362"/>
              <a:gd name="connsiteX55" fmla="*/ 2636332 w 19689764"/>
              <a:gd name="connsiteY55" fmla="*/ 154158 h 4424362"/>
              <a:gd name="connsiteX56" fmla="*/ 2753658 w 19689764"/>
              <a:gd name="connsiteY56" fmla="*/ 158987 h 4424362"/>
              <a:gd name="connsiteX57" fmla="*/ 2874316 w 19689764"/>
              <a:gd name="connsiteY57" fmla="*/ 166788 h 4424362"/>
              <a:gd name="connsiteX58" fmla="*/ 3001265 w 19689764"/>
              <a:gd name="connsiteY58" fmla="*/ 174589 h 4424362"/>
              <a:gd name="connsiteX59" fmla="*/ 3133026 w 19689764"/>
              <a:gd name="connsiteY59" fmla="*/ 183876 h 4424362"/>
              <a:gd name="connsiteX60" fmla="*/ 3267748 w 19689764"/>
              <a:gd name="connsiteY60" fmla="*/ 195020 h 4424362"/>
              <a:gd name="connsiteX61" fmla="*/ 3405431 w 19689764"/>
              <a:gd name="connsiteY61" fmla="*/ 206164 h 4424362"/>
              <a:gd name="connsiteX62" fmla="*/ 3548296 w 19689764"/>
              <a:gd name="connsiteY62" fmla="*/ 220279 h 4424362"/>
              <a:gd name="connsiteX63" fmla="*/ 3692271 w 19689764"/>
              <a:gd name="connsiteY63" fmla="*/ 232909 h 4424362"/>
              <a:gd name="connsiteX64" fmla="*/ 3841057 w 19689764"/>
              <a:gd name="connsiteY64" fmla="*/ 248511 h 4424362"/>
              <a:gd name="connsiteX65" fmla="*/ 3991694 w 19689764"/>
              <a:gd name="connsiteY65" fmla="*/ 262627 h 4424362"/>
              <a:gd name="connsiteX66" fmla="*/ 4144922 w 19689764"/>
              <a:gd name="connsiteY66" fmla="*/ 278228 h 4424362"/>
              <a:gd name="connsiteX67" fmla="*/ 4300370 w 19689764"/>
              <a:gd name="connsiteY67" fmla="*/ 294201 h 4424362"/>
              <a:gd name="connsiteX68" fmla="*/ 4458409 w 19689764"/>
              <a:gd name="connsiteY68" fmla="*/ 311289 h 4424362"/>
              <a:gd name="connsiteX69" fmla="*/ 4616819 w 19689764"/>
              <a:gd name="connsiteY69" fmla="*/ 327262 h 4424362"/>
              <a:gd name="connsiteX70" fmla="*/ 4778189 w 19689764"/>
              <a:gd name="connsiteY70" fmla="*/ 342863 h 4424362"/>
              <a:gd name="connsiteX71" fmla="*/ 5102410 w 19689764"/>
              <a:gd name="connsiteY71" fmla="*/ 375924 h 4424362"/>
              <a:gd name="connsiteX72" fmla="*/ 5428112 w 19689764"/>
              <a:gd name="connsiteY72" fmla="*/ 407127 h 4424362"/>
              <a:gd name="connsiteX73" fmla="*/ 5755664 w 19689764"/>
              <a:gd name="connsiteY73" fmla="*/ 435730 h 4424362"/>
              <a:gd name="connsiteX74" fmla="*/ 6081735 w 19689764"/>
              <a:gd name="connsiteY74" fmla="*/ 459132 h 4424362"/>
              <a:gd name="connsiteX75" fmla="*/ 6404476 w 19689764"/>
              <a:gd name="connsiteY75" fmla="*/ 481049 h 4424362"/>
              <a:gd name="connsiteX76" fmla="*/ 6563995 w 19689764"/>
              <a:gd name="connsiteY76" fmla="*/ 489221 h 4424362"/>
              <a:gd name="connsiteX77" fmla="*/ 6720924 w 19689764"/>
              <a:gd name="connsiteY77" fmla="*/ 495165 h 4424362"/>
              <a:gd name="connsiteX78" fmla="*/ 6877482 w 19689764"/>
              <a:gd name="connsiteY78" fmla="*/ 501480 h 4424362"/>
              <a:gd name="connsiteX79" fmla="*/ 7031081 w 19689764"/>
              <a:gd name="connsiteY79" fmla="*/ 504823 h 4424362"/>
              <a:gd name="connsiteX80" fmla="*/ 7181348 w 19689764"/>
              <a:gd name="connsiteY80" fmla="*/ 506309 h 4424362"/>
              <a:gd name="connsiteX81" fmla="*/ 7330504 w 19689764"/>
              <a:gd name="connsiteY81" fmla="*/ 506309 h 4424362"/>
              <a:gd name="connsiteX82" fmla="*/ 7477440 w 19689764"/>
              <a:gd name="connsiteY82" fmla="*/ 504823 h 4424362"/>
              <a:gd name="connsiteX83" fmla="*/ 7626596 w 19689764"/>
              <a:gd name="connsiteY83" fmla="*/ 499994 h 4424362"/>
              <a:gd name="connsiteX84" fmla="*/ 7776863 w 19689764"/>
              <a:gd name="connsiteY84" fmla="*/ 493679 h 4424362"/>
              <a:gd name="connsiteX85" fmla="*/ 7927130 w 19689764"/>
              <a:gd name="connsiteY85" fmla="*/ 485878 h 4424362"/>
              <a:gd name="connsiteX86" fmla="*/ 8079247 w 19689764"/>
              <a:gd name="connsiteY86" fmla="*/ 476591 h 4424362"/>
              <a:gd name="connsiteX87" fmla="*/ 8231365 w 19689764"/>
              <a:gd name="connsiteY87" fmla="*/ 465447 h 4424362"/>
              <a:gd name="connsiteX88" fmla="*/ 8536709 w 19689764"/>
              <a:gd name="connsiteY88" fmla="*/ 438702 h 4424362"/>
              <a:gd name="connsiteX89" fmla="*/ 8842424 w 19689764"/>
              <a:gd name="connsiteY89" fmla="*/ 408984 h 4424362"/>
              <a:gd name="connsiteX90" fmla="*/ 9147769 w 19689764"/>
              <a:gd name="connsiteY90" fmla="*/ 374067 h 4424362"/>
              <a:gd name="connsiteX91" fmla="*/ 9451634 w 19689764"/>
              <a:gd name="connsiteY91" fmla="*/ 338034 h 4424362"/>
              <a:gd name="connsiteX92" fmla="*/ 9754018 w 19689764"/>
              <a:gd name="connsiteY92" fmla="*/ 300516 h 4424362"/>
              <a:gd name="connsiteX93" fmla="*/ 10051961 w 19689764"/>
              <a:gd name="connsiteY93" fmla="*/ 262627 h 4424362"/>
              <a:gd name="connsiteX94" fmla="*/ 10343242 w 19689764"/>
              <a:gd name="connsiteY94" fmla="*/ 224737 h 4424362"/>
              <a:gd name="connsiteX95" fmla="*/ 10487217 w 19689764"/>
              <a:gd name="connsiteY95" fmla="*/ 207650 h 4424362"/>
              <a:gd name="connsiteX96" fmla="*/ 10630081 w 19689764"/>
              <a:gd name="connsiteY96" fmla="*/ 190191 h 4424362"/>
              <a:gd name="connsiteX97" fmla="*/ 10771095 w 19689764"/>
              <a:gd name="connsiteY97" fmla="*/ 173103 h 4424362"/>
              <a:gd name="connsiteX98" fmla="*/ 10910258 w 19689764"/>
              <a:gd name="connsiteY98" fmla="*/ 157130 h 4424362"/>
              <a:gd name="connsiteX99" fmla="*/ 11046831 w 19689764"/>
              <a:gd name="connsiteY99" fmla="*/ 143014 h 4424362"/>
              <a:gd name="connsiteX100" fmla="*/ 11181553 w 19689764"/>
              <a:gd name="connsiteY100" fmla="*/ 128899 h 4424362"/>
              <a:gd name="connsiteX101" fmla="*/ 11312944 w 19689764"/>
              <a:gd name="connsiteY101" fmla="*/ 116269 h 4424362"/>
              <a:gd name="connsiteX102" fmla="*/ 11443224 w 19689764"/>
              <a:gd name="connsiteY102" fmla="*/ 105496 h 4424362"/>
              <a:gd name="connsiteX103" fmla="*/ 11569804 w 19689764"/>
              <a:gd name="connsiteY103" fmla="*/ 95838 h 4424362"/>
              <a:gd name="connsiteX104" fmla="*/ 11693792 w 19689764"/>
              <a:gd name="connsiteY104" fmla="*/ 88037 h 4424362"/>
              <a:gd name="connsiteX105" fmla="*/ 11815930 w 19689764"/>
              <a:gd name="connsiteY105" fmla="*/ 83208 h 4424362"/>
              <a:gd name="connsiteX106" fmla="*/ 11933627 w 19689764"/>
              <a:gd name="connsiteY106" fmla="*/ 78751 h 4424362"/>
              <a:gd name="connsiteX107" fmla="*/ 12047993 w 19689764"/>
              <a:gd name="connsiteY107" fmla="*/ 76893 h 4424362"/>
              <a:gd name="connsiteX108" fmla="*/ 12160508 w 19689764"/>
              <a:gd name="connsiteY108" fmla="*/ 75407 h 4424362"/>
              <a:gd name="connsiteX109" fmla="*/ 12270432 w 19689764"/>
              <a:gd name="connsiteY109" fmla="*/ 76893 h 4424362"/>
              <a:gd name="connsiteX110" fmla="*/ 12378506 w 19689764"/>
              <a:gd name="connsiteY110" fmla="*/ 80237 h 4424362"/>
              <a:gd name="connsiteX111" fmla="*/ 12481768 w 19689764"/>
              <a:gd name="connsiteY111" fmla="*/ 83208 h 4424362"/>
              <a:gd name="connsiteX112" fmla="*/ 12585400 w 19689764"/>
              <a:gd name="connsiteY112" fmla="*/ 88037 h 4424362"/>
              <a:gd name="connsiteX113" fmla="*/ 12685331 w 19689764"/>
              <a:gd name="connsiteY113" fmla="*/ 94352 h 4424362"/>
              <a:gd name="connsiteX114" fmla="*/ 12782672 w 19689764"/>
              <a:gd name="connsiteY114" fmla="*/ 102153 h 4424362"/>
              <a:gd name="connsiteX115" fmla="*/ 12879642 w 19689764"/>
              <a:gd name="connsiteY115" fmla="*/ 109954 h 4424362"/>
              <a:gd name="connsiteX116" fmla="*/ 12973651 w 19689764"/>
              <a:gd name="connsiteY116" fmla="*/ 119612 h 4424362"/>
              <a:gd name="connsiteX117" fmla="*/ 13066180 w 19689764"/>
              <a:gd name="connsiteY117" fmla="*/ 128899 h 4424362"/>
              <a:gd name="connsiteX118" fmla="*/ 13157228 w 19689764"/>
              <a:gd name="connsiteY118" fmla="*/ 140043 h 4424362"/>
              <a:gd name="connsiteX119" fmla="*/ 13334143 w 19689764"/>
              <a:gd name="connsiteY119" fmla="*/ 161959 h 4424362"/>
              <a:gd name="connsiteX120" fmla="*/ 13506617 w 19689764"/>
              <a:gd name="connsiteY120" fmla="*/ 185733 h 4424362"/>
              <a:gd name="connsiteX121" fmla="*/ 13672429 w 19689764"/>
              <a:gd name="connsiteY121" fmla="*/ 209135 h 4424362"/>
              <a:gd name="connsiteX122" fmla="*/ 13837130 w 19689764"/>
              <a:gd name="connsiteY122" fmla="*/ 231052 h 4424362"/>
              <a:gd name="connsiteX123" fmla="*/ 13997020 w 19689764"/>
              <a:gd name="connsiteY123" fmla="*/ 253340 h 4424362"/>
              <a:gd name="connsiteX124" fmla="*/ 14156540 w 19689764"/>
              <a:gd name="connsiteY124" fmla="*/ 271913 h 4424362"/>
              <a:gd name="connsiteX125" fmla="*/ 14313468 w 19689764"/>
              <a:gd name="connsiteY125" fmla="*/ 289372 h 4424362"/>
              <a:gd name="connsiteX126" fmla="*/ 14471508 w 19689764"/>
              <a:gd name="connsiteY126" fmla="*/ 300516 h 4424362"/>
              <a:gd name="connsiteX127" fmla="*/ 14628436 w 19689764"/>
              <a:gd name="connsiteY127" fmla="*/ 308317 h 4424362"/>
              <a:gd name="connsiteX128" fmla="*/ 14708011 w 19689764"/>
              <a:gd name="connsiteY128" fmla="*/ 309803 h 4424362"/>
              <a:gd name="connsiteX129" fmla="*/ 14787956 w 19689764"/>
              <a:gd name="connsiteY129" fmla="*/ 309803 h 4424362"/>
              <a:gd name="connsiteX130" fmla="*/ 14867901 w 19689764"/>
              <a:gd name="connsiteY130" fmla="*/ 308317 h 4424362"/>
              <a:gd name="connsiteX131" fmla="*/ 14944885 w 19689764"/>
              <a:gd name="connsiteY131" fmla="*/ 306460 h 4424362"/>
              <a:gd name="connsiteX132" fmla="*/ 15020018 w 19689764"/>
              <a:gd name="connsiteY132" fmla="*/ 302002 h 4424362"/>
              <a:gd name="connsiteX133" fmla="*/ 15093671 w 19689764"/>
              <a:gd name="connsiteY133" fmla="*/ 297173 h 4424362"/>
              <a:gd name="connsiteX134" fmla="*/ 15165844 w 19689764"/>
              <a:gd name="connsiteY134" fmla="*/ 292344 h 4424362"/>
              <a:gd name="connsiteX135" fmla="*/ 15236166 w 19689764"/>
              <a:gd name="connsiteY135" fmla="*/ 284543 h 4424362"/>
              <a:gd name="connsiteX136" fmla="*/ 15372368 w 19689764"/>
              <a:gd name="connsiteY136" fmla="*/ 268942 h 4424362"/>
              <a:gd name="connsiteX137" fmla="*/ 15505610 w 19689764"/>
              <a:gd name="connsiteY137" fmla="*/ 249997 h 4424362"/>
              <a:gd name="connsiteX138" fmla="*/ 15637371 w 19689764"/>
              <a:gd name="connsiteY138" fmla="*/ 229566 h 4424362"/>
              <a:gd name="connsiteX139" fmla="*/ 15765801 w 19689764"/>
              <a:gd name="connsiteY139" fmla="*/ 207650 h 4424362"/>
              <a:gd name="connsiteX140" fmla="*/ 15894231 w 19689764"/>
              <a:gd name="connsiteY140" fmla="*/ 183876 h 4424362"/>
              <a:gd name="connsiteX141" fmla="*/ 16024141 w 19689764"/>
              <a:gd name="connsiteY141" fmla="*/ 158987 h 4424362"/>
              <a:gd name="connsiteX142" fmla="*/ 16157383 w 19689764"/>
              <a:gd name="connsiteY142" fmla="*/ 135214 h 4424362"/>
              <a:gd name="connsiteX143" fmla="*/ 16292105 w 19689764"/>
              <a:gd name="connsiteY143" fmla="*/ 113297 h 4424362"/>
              <a:gd name="connsiteX144" fmla="*/ 16433119 w 19689764"/>
              <a:gd name="connsiteY144" fmla="*/ 92866 h 4424362"/>
              <a:gd name="connsiteX145" fmla="*/ 16506772 w 19689764"/>
              <a:gd name="connsiteY145" fmla="*/ 81722 h 4424362"/>
              <a:gd name="connsiteX146" fmla="*/ 16580424 w 19689764"/>
              <a:gd name="connsiteY146" fmla="*/ 72436 h 4424362"/>
              <a:gd name="connsiteX147" fmla="*/ 16655558 w 19689764"/>
              <a:gd name="connsiteY147" fmla="*/ 64635 h 4424362"/>
              <a:gd name="connsiteX148" fmla="*/ 16734022 w 19689764"/>
              <a:gd name="connsiteY148" fmla="*/ 56463 h 4424362"/>
              <a:gd name="connsiteX149" fmla="*/ 16813968 w 19689764"/>
              <a:gd name="connsiteY149" fmla="*/ 50148 h 4424362"/>
              <a:gd name="connsiteX150" fmla="*/ 16896876 w 19689764"/>
              <a:gd name="connsiteY150" fmla="*/ 44204 h 4424362"/>
              <a:gd name="connsiteX151" fmla="*/ 16981632 w 19689764"/>
              <a:gd name="connsiteY151" fmla="*/ 39375 h 4424362"/>
              <a:gd name="connsiteX152" fmla="*/ 17069348 w 19689764"/>
              <a:gd name="connsiteY152" fmla="*/ 34546 h 4424362"/>
              <a:gd name="connsiteX153" fmla="*/ 17249592 w 19689764"/>
              <a:gd name="connsiteY153" fmla="*/ 28231 h 4424362"/>
              <a:gd name="connsiteX154" fmla="*/ 17434280 w 19689764"/>
              <a:gd name="connsiteY154" fmla="*/ 21916 h 4424362"/>
              <a:gd name="connsiteX155" fmla="*/ 17622300 w 19689764"/>
              <a:gd name="connsiteY155" fmla="*/ 15601 h 4424362"/>
              <a:gd name="connsiteX156" fmla="*/ 17816612 w 19689764"/>
              <a:gd name="connsiteY156" fmla="*/ 9286 h 4424362"/>
              <a:gd name="connsiteX157" fmla="*/ 18013880 w 19689764"/>
              <a:gd name="connsiteY157" fmla="*/ 4829 h 4424362"/>
              <a:gd name="connsiteX158" fmla="*/ 18216336 w 19689764"/>
              <a:gd name="connsiteY158" fmla="*/ 1486 h 442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9689764" h="4424362">
                <a:moveTo>
                  <a:pt x="18422860" y="0"/>
                </a:moveTo>
                <a:lnTo>
                  <a:pt x="18634564" y="0"/>
                </a:lnTo>
                <a:lnTo>
                  <a:pt x="18850712" y="2971"/>
                </a:lnTo>
                <a:lnTo>
                  <a:pt x="19070192" y="7801"/>
                </a:lnTo>
                <a:lnTo>
                  <a:pt x="19294112" y="14115"/>
                </a:lnTo>
                <a:lnTo>
                  <a:pt x="19522844" y="25259"/>
                </a:lnTo>
                <a:lnTo>
                  <a:pt x="19689764" y="34175"/>
                </a:lnTo>
                <a:lnTo>
                  <a:pt x="19689764" y="509587"/>
                </a:lnTo>
                <a:lnTo>
                  <a:pt x="19689764" y="978071"/>
                </a:lnTo>
                <a:lnTo>
                  <a:pt x="19689764" y="4424362"/>
                </a:lnTo>
                <a:lnTo>
                  <a:pt x="0" y="4424362"/>
                </a:lnTo>
                <a:lnTo>
                  <a:pt x="0" y="903778"/>
                </a:lnTo>
                <a:lnTo>
                  <a:pt x="0" y="509587"/>
                </a:lnTo>
                <a:lnTo>
                  <a:pt x="0" y="410470"/>
                </a:lnTo>
                <a:lnTo>
                  <a:pt x="19987" y="407127"/>
                </a:lnTo>
                <a:lnTo>
                  <a:pt x="68471" y="399326"/>
                </a:lnTo>
                <a:lnTo>
                  <a:pt x="113996" y="391525"/>
                </a:lnTo>
                <a:lnTo>
                  <a:pt x="154709" y="383725"/>
                </a:lnTo>
                <a:lnTo>
                  <a:pt x="193571" y="377410"/>
                </a:lnTo>
                <a:lnTo>
                  <a:pt x="228361" y="369609"/>
                </a:lnTo>
                <a:lnTo>
                  <a:pt x="257971" y="363294"/>
                </a:lnTo>
                <a:lnTo>
                  <a:pt x="283138" y="356979"/>
                </a:lnTo>
                <a:lnTo>
                  <a:pt x="303495" y="350664"/>
                </a:lnTo>
                <a:lnTo>
                  <a:pt x="340876" y="339520"/>
                </a:lnTo>
                <a:lnTo>
                  <a:pt x="378628" y="327262"/>
                </a:lnTo>
                <a:lnTo>
                  <a:pt x="419341" y="316118"/>
                </a:lnTo>
                <a:lnTo>
                  <a:pt x="461534" y="304974"/>
                </a:lnTo>
                <a:lnTo>
                  <a:pt x="505578" y="294201"/>
                </a:lnTo>
                <a:lnTo>
                  <a:pt x="551102" y="283057"/>
                </a:lnTo>
                <a:lnTo>
                  <a:pt x="599587" y="273771"/>
                </a:lnTo>
                <a:lnTo>
                  <a:pt x="648072" y="262627"/>
                </a:lnTo>
                <a:lnTo>
                  <a:pt x="699888" y="253340"/>
                </a:lnTo>
                <a:lnTo>
                  <a:pt x="753185" y="243682"/>
                </a:lnTo>
                <a:lnTo>
                  <a:pt x="809442" y="234395"/>
                </a:lnTo>
                <a:lnTo>
                  <a:pt x="867551" y="224737"/>
                </a:lnTo>
                <a:lnTo>
                  <a:pt x="927139" y="216936"/>
                </a:lnTo>
                <a:lnTo>
                  <a:pt x="988208" y="209135"/>
                </a:lnTo>
                <a:lnTo>
                  <a:pt x="1052238" y="201335"/>
                </a:lnTo>
                <a:lnTo>
                  <a:pt x="1119599" y="195020"/>
                </a:lnTo>
                <a:lnTo>
                  <a:pt x="1186960" y="187219"/>
                </a:lnTo>
                <a:lnTo>
                  <a:pt x="1259133" y="180904"/>
                </a:lnTo>
                <a:lnTo>
                  <a:pt x="1332786" y="174589"/>
                </a:lnTo>
                <a:lnTo>
                  <a:pt x="1407919" y="169760"/>
                </a:lnTo>
                <a:lnTo>
                  <a:pt x="1486383" y="164931"/>
                </a:lnTo>
                <a:lnTo>
                  <a:pt x="1567809" y="160473"/>
                </a:lnTo>
                <a:lnTo>
                  <a:pt x="1650714" y="157130"/>
                </a:lnTo>
                <a:lnTo>
                  <a:pt x="1736951" y="154158"/>
                </a:lnTo>
                <a:lnTo>
                  <a:pt x="1824669" y="150815"/>
                </a:lnTo>
                <a:lnTo>
                  <a:pt x="1917198" y="149329"/>
                </a:lnTo>
                <a:lnTo>
                  <a:pt x="2011207" y="147843"/>
                </a:lnTo>
                <a:lnTo>
                  <a:pt x="2108177" y="147843"/>
                </a:lnTo>
                <a:lnTo>
                  <a:pt x="2206998" y="147843"/>
                </a:lnTo>
                <a:lnTo>
                  <a:pt x="2310260" y="147843"/>
                </a:lnTo>
                <a:lnTo>
                  <a:pt x="2415373" y="149329"/>
                </a:lnTo>
                <a:lnTo>
                  <a:pt x="2523446" y="150815"/>
                </a:lnTo>
                <a:lnTo>
                  <a:pt x="2636332" y="154158"/>
                </a:lnTo>
                <a:lnTo>
                  <a:pt x="2753658" y="158987"/>
                </a:lnTo>
                <a:lnTo>
                  <a:pt x="2874316" y="166788"/>
                </a:lnTo>
                <a:lnTo>
                  <a:pt x="3001265" y="174589"/>
                </a:lnTo>
                <a:lnTo>
                  <a:pt x="3133026" y="183876"/>
                </a:lnTo>
                <a:lnTo>
                  <a:pt x="3267748" y="195020"/>
                </a:lnTo>
                <a:lnTo>
                  <a:pt x="3405431" y="206164"/>
                </a:lnTo>
                <a:lnTo>
                  <a:pt x="3548296" y="220279"/>
                </a:lnTo>
                <a:lnTo>
                  <a:pt x="3692271" y="232909"/>
                </a:lnTo>
                <a:lnTo>
                  <a:pt x="3841057" y="248511"/>
                </a:lnTo>
                <a:lnTo>
                  <a:pt x="3991694" y="262627"/>
                </a:lnTo>
                <a:lnTo>
                  <a:pt x="4144922" y="278228"/>
                </a:lnTo>
                <a:lnTo>
                  <a:pt x="4300370" y="294201"/>
                </a:lnTo>
                <a:lnTo>
                  <a:pt x="4458409" y="311289"/>
                </a:lnTo>
                <a:lnTo>
                  <a:pt x="4616819" y="327262"/>
                </a:lnTo>
                <a:lnTo>
                  <a:pt x="4778189" y="342863"/>
                </a:lnTo>
                <a:lnTo>
                  <a:pt x="5102410" y="375924"/>
                </a:lnTo>
                <a:lnTo>
                  <a:pt x="5428112" y="407127"/>
                </a:lnTo>
                <a:lnTo>
                  <a:pt x="5755664" y="435730"/>
                </a:lnTo>
                <a:lnTo>
                  <a:pt x="6081735" y="459132"/>
                </a:lnTo>
                <a:lnTo>
                  <a:pt x="6404476" y="481049"/>
                </a:lnTo>
                <a:lnTo>
                  <a:pt x="6563995" y="489221"/>
                </a:lnTo>
                <a:lnTo>
                  <a:pt x="6720924" y="495165"/>
                </a:lnTo>
                <a:lnTo>
                  <a:pt x="6877482" y="501480"/>
                </a:lnTo>
                <a:lnTo>
                  <a:pt x="7031081" y="504823"/>
                </a:lnTo>
                <a:lnTo>
                  <a:pt x="7181348" y="506309"/>
                </a:lnTo>
                <a:lnTo>
                  <a:pt x="7330504" y="506309"/>
                </a:lnTo>
                <a:lnTo>
                  <a:pt x="7477440" y="504823"/>
                </a:lnTo>
                <a:lnTo>
                  <a:pt x="7626596" y="499994"/>
                </a:lnTo>
                <a:lnTo>
                  <a:pt x="7776863" y="493679"/>
                </a:lnTo>
                <a:lnTo>
                  <a:pt x="7927130" y="485878"/>
                </a:lnTo>
                <a:lnTo>
                  <a:pt x="8079247" y="476591"/>
                </a:lnTo>
                <a:lnTo>
                  <a:pt x="8231365" y="465447"/>
                </a:lnTo>
                <a:lnTo>
                  <a:pt x="8536709" y="438702"/>
                </a:lnTo>
                <a:lnTo>
                  <a:pt x="8842424" y="408984"/>
                </a:lnTo>
                <a:lnTo>
                  <a:pt x="9147769" y="374067"/>
                </a:lnTo>
                <a:lnTo>
                  <a:pt x="9451634" y="338034"/>
                </a:lnTo>
                <a:lnTo>
                  <a:pt x="9754018" y="300516"/>
                </a:lnTo>
                <a:lnTo>
                  <a:pt x="10051961" y="262627"/>
                </a:lnTo>
                <a:lnTo>
                  <a:pt x="10343242" y="224737"/>
                </a:lnTo>
                <a:lnTo>
                  <a:pt x="10487217" y="207650"/>
                </a:lnTo>
                <a:lnTo>
                  <a:pt x="10630081" y="190191"/>
                </a:lnTo>
                <a:lnTo>
                  <a:pt x="10771095" y="173103"/>
                </a:lnTo>
                <a:lnTo>
                  <a:pt x="10910258" y="157130"/>
                </a:lnTo>
                <a:lnTo>
                  <a:pt x="11046831" y="143014"/>
                </a:lnTo>
                <a:lnTo>
                  <a:pt x="11181553" y="128899"/>
                </a:lnTo>
                <a:lnTo>
                  <a:pt x="11312944" y="116269"/>
                </a:lnTo>
                <a:lnTo>
                  <a:pt x="11443224" y="105496"/>
                </a:lnTo>
                <a:lnTo>
                  <a:pt x="11569804" y="95838"/>
                </a:lnTo>
                <a:lnTo>
                  <a:pt x="11693792" y="88037"/>
                </a:lnTo>
                <a:lnTo>
                  <a:pt x="11815930" y="83208"/>
                </a:lnTo>
                <a:lnTo>
                  <a:pt x="11933627" y="78751"/>
                </a:lnTo>
                <a:lnTo>
                  <a:pt x="12047993" y="76893"/>
                </a:lnTo>
                <a:lnTo>
                  <a:pt x="12160508" y="75407"/>
                </a:lnTo>
                <a:lnTo>
                  <a:pt x="12270432" y="76893"/>
                </a:lnTo>
                <a:lnTo>
                  <a:pt x="12378506" y="80237"/>
                </a:lnTo>
                <a:lnTo>
                  <a:pt x="12481768" y="83208"/>
                </a:lnTo>
                <a:lnTo>
                  <a:pt x="12585400" y="88037"/>
                </a:lnTo>
                <a:lnTo>
                  <a:pt x="12685331" y="94352"/>
                </a:lnTo>
                <a:lnTo>
                  <a:pt x="12782672" y="102153"/>
                </a:lnTo>
                <a:lnTo>
                  <a:pt x="12879642" y="109954"/>
                </a:lnTo>
                <a:lnTo>
                  <a:pt x="12973651" y="119612"/>
                </a:lnTo>
                <a:lnTo>
                  <a:pt x="13066180" y="128899"/>
                </a:lnTo>
                <a:lnTo>
                  <a:pt x="13157228" y="140043"/>
                </a:lnTo>
                <a:lnTo>
                  <a:pt x="13334143" y="161959"/>
                </a:lnTo>
                <a:lnTo>
                  <a:pt x="13506617" y="185733"/>
                </a:lnTo>
                <a:lnTo>
                  <a:pt x="13672429" y="209135"/>
                </a:lnTo>
                <a:lnTo>
                  <a:pt x="13837130" y="231052"/>
                </a:lnTo>
                <a:lnTo>
                  <a:pt x="13997020" y="253340"/>
                </a:lnTo>
                <a:lnTo>
                  <a:pt x="14156540" y="271913"/>
                </a:lnTo>
                <a:lnTo>
                  <a:pt x="14313468" y="289372"/>
                </a:lnTo>
                <a:lnTo>
                  <a:pt x="14471508" y="300516"/>
                </a:lnTo>
                <a:lnTo>
                  <a:pt x="14628436" y="308317"/>
                </a:lnTo>
                <a:lnTo>
                  <a:pt x="14708011" y="309803"/>
                </a:lnTo>
                <a:lnTo>
                  <a:pt x="14787956" y="309803"/>
                </a:lnTo>
                <a:lnTo>
                  <a:pt x="14867901" y="308317"/>
                </a:lnTo>
                <a:lnTo>
                  <a:pt x="14944885" y="306460"/>
                </a:lnTo>
                <a:lnTo>
                  <a:pt x="15020018" y="302002"/>
                </a:lnTo>
                <a:lnTo>
                  <a:pt x="15093671" y="297173"/>
                </a:lnTo>
                <a:lnTo>
                  <a:pt x="15165844" y="292344"/>
                </a:lnTo>
                <a:lnTo>
                  <a:pt x="15236166" y="284543"/>
                </a:lnTo>
                <a:lnTo>
                  <a:pt x="15372368" y="268942"/>
                </a:lnTo>
                <a:lnTo>
                  <a:pt x="15505610" y="249997"/>
                </a:lnTo>
                <a:lnTo>
                  <a:pt x="15637371" y="229566"/>
                </a:lnTo>
                <a:lnTo>
                  <a:pt x="15765801" y="207650"/>
                </a:lnTo>
                <a:lnTo>
                  <a:pt x="15894231" y="183876"/>
                </a:lnTo>
                <a:lnTo>
                  <a:pt x="16024141" y="158987"/>
                </a:lnTo>
                <a:lnTo>
                  <a:pt x="16157383" y="135214"/>
                </a:lnTo>
                <a:lnTo>
                  <a:pt x="16292105" y="113297"/>
                </a:lnTo>
                <a:lnTo>
                  <a:pt x="16433119" y="92866"/>
                </a:lnTo>
                <a:lnTo>
                  <a:pt x="16506772" y="81722"/>
                </a:lnTo>
                <a:lnTo>
                  <a:pt x="16580424" y="72436"/>
                </a:lnTo>
                <a:lnTo>
                  <a:pt x="16655558" y="64635"/>
                </a:lnTo>
                <a:lnTo>
                  <a:pt x="16734022" y="56463"/>
                </a:lnTo>
                <a:lnTo>
                  <a:pt x="16813968" y="50148"/>
                </a:lnTo>
                <a:lnTo>
                  <a:pt x="16896876" y="44204"/>
                </a:lnTo>
                <a:lnTo>
                  <a:pt x="16981632" y="39375"/>
                </a:lnTo>
                <a:lnTo>
                  <a:pt x="17069348" y="34546"/>
                </a:lnTo>
                <a:lnTo>
                  <a:pt x="17249592" y="28231"/>
                </a:lnTo>
                <a:lnTo>
                  <a:pt x="17434280" y="21916"/>
                </a:lnTo>
                <a:lnTo>
                  <a:pt x="17622300" y="15601"/>
                </a:lnTo>
                <a:lnTo>
                  <a:pt x="17816612" y="9286"/>
                </a:lnTo>
                <a:lnTo>
                  <a:pt x="18013880" y="4829"/>
                </a:lnTo>
                <a:lnTo>
                  <a:pt x="18216336" y="1486"/>
                </a:lnTo>
                <a:close/>
              </a:path>
            </a:pathLst>
          </a:custGeom>
          <a:gradFill>
            <a:gsLst>
              <a:gs pos="37000">
                <a:srgbClr val="151F3A"/>
              </a:gs>
              <a:gs pos="100000">
                <a:schemeClr val="bg1">
                  <a:lumMod val="75000"/>
                </a:schemeClr>
              </a:gs>
            </a:gsLst>
            <a:lin ang="16200000" scaled="0"/>
          </a:gradFill>
          <a:ln>
            <a:noFill/>
          </a:ln>
        </p:spPr>
        <p:txBody>
          <a:bodyPr vert="horz" wrap="square" lIns="57150" tIns="28575" rIns="57150" bIns="28575" numCol="1" anchor="t" anchorCtr="0" compatLnSpc="1">
            <a:prstTxWarp prst="textNoShape">
              <a:avLst/>
            </a:prstTxWarp>
            <a:noAutofit/>
          </a:bodyPr>
          <a:lstStyle/>
          <a:p>
            <a:endParaRPr lang="en-US" sz="1125" dirty="0"/>
          </a:p>
        </p:txBody>
      </p:sp>
      <p:grpSp>
        <p:nvGrpSpPr>
          <p:cNvPr id="536" name="Group 535"/>
          <p:cNvGrpSpPr/>
          <p:nvPr/>
        </p:nvGrpSpPr>
        <p:grpSpPr>
          <a:xfrm>
            <a:off x="5659738" y="2315005"/>
            <a:ext cx="2482445" cy="2790672"/>
            <a:chOff x="8375176" y="3704007"/>
            <a:chExt cx="3971912" cy="4465075"/>
          </a:xfrm>
        </p:grpSpPr>
        <p:sp>
          <p:nvSpPr>
            <p:cNvPr id="204" name="Freeform 1472"/>
            <p:cNvSpPr>
              <a:spLocks/>
            </p:cNvSpPr>
            <p:nvPr/>
          </p:nvSpPr>
          <p:spPr bwMode="auto">
            <a:xfrm>
              <a:off x="8557269" y="4100876"/>
              <a:ext cx="3789819" cy="4068206"/>
            </a:xfrm>
            <a:custGeom>
              <a:avLst/>
              <a:gdLst>
                <a:gd name="T0" fmla="*/ 570 w 658"/>
                <a:gd name="T1" fmla="*/ 552 h 667"/>
                <a:gd name="T2" fmla="*/ 408 w 658"/>
                <a:gd name="T3" fmla="*/ 548 h 667"/>
                <a:gd name="T4" fmla="*/ 266 w 658"/>
                <a:gd name="T5" fmla="*/ 485 h 667"/>
                <a:gd name="T6" fmla="*/ 269 w 658"/>
                <a:gd name="T7" fmla="*/ 323 h 667"/>
                <a:gd name="T8" fmla="*/ 380 w 658"/>
                <a:gd name="T9" fmla="*/ 240 h 667"/>
                <a:gd name="T10" fmla="*/ 552 w 658"/>
                <a:gd name="T11" fmla="*/ 235 h 667"/>
                <a:gd name="T12" fmla="*/ 561 w 658"/>
                <a:gd name="T13" fmla="*/ 231 h 667"/>
                <a:gd name="T14" fmla="*/ 491 w 658"/>
                <a:gd name="T15" fmla="*/ 230 h 667"/>
                <a:gd name="T16" fmla="*/ 306 w 658"/>
                <a:gd name="T17" fmla="*/ 255 h 667"/>
                <a:gd name="T18" fmla="*/ 346 w 658"/>
                <a:gd name="T19" fmla="*/ 59 h 667"/>
                <a:gd name="T20" fmla="*/ 280 w 658"/>
                <a:gd name="T21" fmla="*/ 75 h 667"/>
                <a:gd name="T22" fmla="*/ 256 w 658"/>
                <a:gd name="T23" fmla="*/ 19 h 667"/>
                <a:gd name="T24" fmla="*/ 246 w 658"/>
                <a:gd name="T25" fmla="*/ 15 h 667"/>
                <a:gd name="T26" fmla="*/ 272 w 658"/>
                <a:gd name="T27" fmla="*/ 67 h 667"/>
                <a:gd name="T28" fmla="*/ 156 w 658"/>
                <a:gd name="T29" fmla="*/ 49 h 667"/>
                <a:gd name="T30" fmla="*/ 265 w 658"/>
                <a:gd name="T31" fmla="*/ 291 h 667"/>
                <a:gd name="T32" fmla="*/ 201 w 658"/>
                <a:gd name="T33" fmla="*/ 220 h 667"/>
                <a:gd name="T34" fmla="*/ 121 w 658"/>
                <a:gd name="T35" fmla="*/ 179 h 667"/>
                <a:gd name="T36" fmla="*/ 31 w 658"/>
                <a:gd name="T37" fmla="*/ 172 h 667"/>
                <a:gd name="T38" fmla="*/ 135 w 658"/>
                <a:gd name="T39" fmla="*/ 191 h 667"/>
                <a:gd name="T40" fmla="*/ 210 w 658"/>
                <a:gd name="T41" fmla="*/ 238 h 667"/>
                <a:gd name="T42" fmla="*/ 248 w 658"/>
                <a:gd name="T43" fmla="*/ 338 h 667"/>
                <a:gd name="T44" fmla="*/ 212 w 658"/>
                <a:gd name="T45" fmla="*/ 524 h 667"/>
                <a:gd name="T46" fmla="*/ 122 w 658"/>
                <a:gd name="T47" fmla="*/ 526 h 667"/>
                <a:gd name="T48" fmla="*/ 63 w 658"/>
                <a:gd name="T49" fmla="*/ 524 h 667"/>
                <a:gd name="T50" fmla="*/ 16 w 658"/>
                <a:gd name="T51" fmla="*/ 529 h 667"/>
                <a:gd name="T52" fmla="*/ 15 w 658"/>
                <a:gd name="T53" fmla="*/ 530 h 667"/>
                <a:gd name="T54" fmla="*/ 64 w 658"/>
                <a:gd name="T55" fmla="*/ 526 h 667"/>
                <a:gd name="T56" fmla="*/ 120 w 658"/>
                <a:gd name="T57" fmla="*/ 530 h 667"/>
                <a:gd name="T58" fmla="*/ 195 w 658"/>
                <a:gd name="T59" fmla="*/ 535 h 667"/>
                <a:gd name="T60" fmla="*/ 180 w 658"/>
                <a:gd name="T61" fmla="*/ 560 h 667"/>
                <a:gd name="T62" fmla="*/ 152 w 658"/>
                <a:gd name="T63" fmla="*/ 568 h 667"/>
                <a:gd name="T64" fmla="*/ 135 w 658"/>
                <a:gd name="T65" fmla="*/ 578 h 667"/>
                <a:gd name="T66" fmla="*/ 176 w 658"/>
                <a:gd name="T67" fmla="*/ 566 h 667"/>
                <a:gd name="T68" fmla="*/ 186 w 658"/>
                <a:gd name="T69" fmla="*/ 565 h 667"/>
                <a:gd name="T70" fmla="*/ 218 w 658"/>
                <a:gd name="T71" fmla="*/ 602 h 667"/>
                <a:gd name="T72" fmla="*/ 213 w 658"/>
                <a:gd name="T73" fmla="*/ 606 h 667"/>
                <a:gd name="T74" fmla="*/ 201 w 658"/>
                <a:gd name="T75" fmla="*/ 621 h 667"/>
                <a:gd name="T76" fmla="*/ 218 w 658"/>
                <a:gd name="T77" fmla="*/ 606 h 667"/>
                <a:gd name="T78" fmla="*/ 239 w 658"/>
                <a:gd name="T79" fmla="*/ 607 h 667"/>
                <a:gd name="T80" fmla="*/ 234 w 658"/>
                <a:gd name="T81" fmla="*/ 637 h 667"/>
                <a:gd name="T82" fmla="*/ 239 w 658"/>
                <a:gd name="T83" fmla="*/ 634 h 667"/>
                <a:gd name="T84" fmla="*/ 247 w 658"/>
                <a:gd name="T85" fmla="*/ 628 h 667"/>
                <a:gd name="T86" fmla="*/ 248 w 658"/>
                <a:gd name="T87" fmla="*/ 629 h 667"/>
                <a:gd name="T88" fmla="*/ 259 w 658"/>
                <a:gd name="T89" fmla="*/ 661 h 667"/>
                <a:gd name="T90" fmla="*/ 256 w 658"/>
                <a:gd name="T91" fmla="*/ 623 h 667"/>
                <a:gd name="T92" fmla="*/ 254 w 658"/>
                <a:gd name="T93" fmla="*/ 618 h 667"/>
                <a:gd name="T94" fmla="*/ 271 w 658"/>
                <a:gd name="T95" fmla="*/ 596 h 667"/>
                <a:gd name="T96" fmla="*/ 303 w 658"/>
                <a:gd name="T97" fmla="*/ 603 h 667"/>
                <a:gd name="T98" fmla="*/ 303 w 658"/>
                <a:gd name="T99" fmla="*/ 602 h 667"/>
                <a:gd name="T100" fmla="*/ 272 w 658"/>
                <a:gd name="T101" fmla="*/ 591 h 667"/>
                <a:gd name="T102" fmla="*/ 263 w 658"/>
                <a:gd name="T103" fmla="*/ 538 h 667"/>
                <a:gd name="T104" fmla="*/ 283 w 658"/>
                <a:gd name="T105" fmla="*/ 547 h 667"/>
                <a:gd name="T106" fmla="*/ 330 w 658"/>
                <a:gd name="T107" fmla="*/ 559 h 667"/>
                <a:gd name="T108" fmla="*/ 285 w 658"/>
                <a:gd name="T109" fmla="*/ 538 h 667"/>
                <a:gd name="T110" fmla="*/ 282 w 658"/>
                <a:gd name="T111" fmla="*/ 537 h 667"/>
                <a:gd name="T112" fmla="*/ 356 w 658"/>
                <a:gd name="T113" fmla="*/ 551 h 667"/>
                <a:gd name="T114" fmla="*/ 463 w 658"/>
                <a:gd name="T115" fmla="*/ 557 h 667"/>
                <a:gd name="T116" fmla="*/ 642 w 658"/>
                <a:gd name="T117" fmla="*/ 56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8" h="667">
                  <a:moveTo>
                    <a:pt x="654" y="566"/>
                  </a:moveTo>
                  <a:cubicBezTo>
                    <a:pt x="651" y="567"/>
                    <a:pt x="647" y="568"/>
                    <a:pt x="642" y="568"/>
                  </a:cubicBezTo>
                  <a:cubicBezTo>
                    <a:pt x="636" y="569"/>
                    <a:pt x="630" y="570"/>
                    <a:pt x="622" y="569"/>
                  </a:cubicBezTo>
                  <a:cubicBezTo>
                    <a:pt x="619" y="568"/>
                    <a:pt x="615" y="567"/>
                    <a:pt x="611" y="566"/>
                  </a:cubicBezTo>
                  <a:cubicBezTo>
                    <a:pt x="607" y="564"/>
                    <a:pt x="604" y="561"/>
                    <a:pt x="599" y="559"/>
                  </a:cubicBezTo>
                  <a:cubicBezTo>
                    <a:pt x="591" y="555"/>
                    <a:pt x="580" y="553"/>
                    <a:pt x="570" y="552"/>
                  </a:cubicBezTo>
                  <a:cubicBezTo>
                    <a:pt x="559" y="550"/>
                    <a:pt x="548" y="550"/>
                    <a:pt x="536" y="550"/>
                  </a:cubicBezTo>
                  <a:cubicBezTo>
                    <a:pt x="513" y="549"/>
                    <a:pt x="488" y="550"/>
                    <a:pt x="463" y="550"/>
                  </a:cubicBezTo>
                  <a:cubicBezTo>
                    <a:pt x="457" y="550"/>
                    <a:pt x="451" y="550"/>
                    <a:pt x="445" y="550"/>
                  </a:cubicBezTo>
                  <a:cubicBezTo>
                    <a:pt x="438" y="550"/>
                    <a:pt x="432" y="550"/>
                    <a:pt x="426" y="549"/>
                  </a:cubicBezTo>
                  <a:cubicBezTo>
                    <a:pt x="423" y="549"/>
                    <a:pt x="420" y="549"/>
                    <a:pt x="417" y="548"/>
                  </a:cubicBezTo>
                  <a:cubicBezTo>
                    <a:pt x="414" y="548"/>
                    <a:pt x="411" y="548"/>
                    <a:pt x="408" y="548"/>
                  </a:cubicBezTo>
                  <a:cubicBezTo>
                    <a:pt x="402" y="547"/>
                    <a:pt x="397" y="546"/>
                    <a:pt x="391" y="545"/>
                  </a:cubicBezTo>
                  <a:cubicBezTo>
                    <a:pt x="380" y="544"/>
                    <a:pt x="369" y="542"/>
                    <a:pt x="358" y="540"/>
                  </a:cubicBezTo>
                  <a:cubicBezTo>
                    <a:pt x="348" y="537"/>
                    <a:pt x="338" y="535"/>
                    <a:pt x="329" y="533"/>
                  </a:cubicBezTo>
                  <a:cubicBezTo>
                    <a:pt x="323" y="531"/>
                    <a:pt x="318" y="530"/>
                    <a:pt x="313" y="529"/>
                  </a:cubicBezTo>
                  <a:cubicBezTo>
                    <a:pt x="306" y="525"/>
                    <a:pt x="278" y="509"/>
                    <a:pt x="274" y="506"/>
                  </a:cubicBezTo>
                  <a:cubicBezTo>
                    <a:pt x="272" y="503"/>
                    <a:pt x="267" y="493"/>
                    <a:pt x="266" y="485"/>
                  </a:cubicBezTo>
                  <a:cubicBezTo>
                    <a:pt x="265" y="478"/>
                    <a:pt x="256" y="470"/>
                    <a:pt x="255" y="460"/>
                  </a:cubicBezTo>
                  <a:cubicBezTo>
                    <a:pt x="254" y="450"/>
                    <a:pt x="253" y="438"/>
                    <a:pt x="253" y="426"/>
                  </a:cubicBezTo>
                  <a:cubicBezTo>
                    <a:pt x="252" y="414"/>
                    <a:pt x="253" y="400"/>
                    <a:pt x="254" y="386"/>
                  </a:cubicBezTo>
                  <a:cubicBezTo>
                    <a:pt x="255" y="372"/>
                    <a:pt x="258" y="357"/>
                    <a:pt x="262" y="343"/>
                  </a:cubicBezTo>
                  <a:cubicBezTo>
                    <a:pt x="264" y="336"/>
                    <a:pt x="266" y="329"/>
                    <a:pt x="269" y="323"/>
                  </a:cubicBezTo>
                  <a:cubicBezTo>
                    <a:pt x="269" y="323"/>
                    <a:pt x="269" y="323"/>
                    <a:pt x="269" y="323"/>
                  </a:cubicBezTo>
                  <a:cubicBezTo>
                    <a:pt x="269" y="323"/>
                    <a:pt x="269" y="323"/>
                    <a:pt x="269" y="323"/>
                  </a:cubicBezTo>
                  <a:cubicBezTo>
                    <a:pt x="272" y="315"/>
                    <a:pt x="276" y="307"/>
                    <a:pt x="281" y="300"/>
                  </a:cubicBezTo>
                  <a:cubicBezTo>
                    <a:pt x="289" y="287"/>
                    <a:pt x="300" y="275"/>
                    <a:pt x="313" y="265"/>
                  </a:cubicBezTo>
                  <a:cubicBezTo>
                    <a:pt x="326" y="256"/>
                    <a:pt x="341" y="249"/>
                    <a:pt x="357" y="245"/>
                  </a:cubicBezTo>
                  <a:cubicBezTo>
                    <a:pt x="361" y="244"/>
                    <a:pt x="365" y="243"/>
                    <a:pt x="369" y="242"/>
                  </a:cubicBezTo>
                  <a:cubicBezTo>
                    <a:pt x="373" y="241"/>
                    <a:pt x="377" y="241"/>
                    <a:pt x="380" y="240"/>
                  </a:cubicBezTo>
                  <a:cubicBezTo>
                    <a:pt x="388" y="239"/>
                    <a:pt x="396" y="239"/>
                    <a:pt x="404" y="238"/>
                  </a:cubicBezTo>
                  <a:cubicBezTo>
                    <a:pt x="420" y="237"/>
                    <a:pt x="435" y="237"/>
                    <a:pt x="450" y="237"/>
                  </a:cubicBezTo>
                  <a:cubicBezTo>
                    <a:pt x="464" y="237"/>
                    <a:pt x="478" y="236"/>
                    <a:pt x="491" y="236"/>
                  </a:cubicBezTo>
                  <a:cubicBezTo>
                    <a:pt x="513" y="236"/>
                    <a:pt x="531" y="235"/>
                    <a:pt x="546" y="235"/>
                  </a:cubicBezTo>
                  <a:cubicBezTo>
                    <a:pt x="546" y="235"/>
                    <a:pt x="546" y="235"/>
                    <a:pt x="546" y="235"/>
                  </a:cubicBezTo>
                  <a:cubicBezTo>
                    <a:pt x="546" y="235"/>
                    <a:pt x="548" y="235"/>
                    <a:pt x="552" y="235"/>
                  </a:cubicBezTo>
                  <a:cubicBezTo>
                    <a:pt x="554" y="235"/>
                    <a:pt x="556" y="235"/>
                    <a:pt x="559" y="235"/>
                  </a:cubicBezTo>
                  <a:cubicBezTo>
                    <a:pt x="559" y="235"/>
                    <a:pt x="560" y="235"/>
                    <a:pt x="560" y="235"/>
                  </a:cubicBezTo>
                  <a:cubicBezTo>
                    <a:pt x="561" y="235"/>
                    <a:pt x="561" y="235"/>
                    <a:pt x="561" y="235"/>
                  </a:cubicBezTo>
                  <a:cubicBezTo>
                    <a:pt x="560" y="235"/>
                    <a:pt x="561" y="235"/>
                    <a:pt x="561" y="235"/>
                  </a:cubicBezTo>
                  <a:cubicBezTo>
                    <a:pt x="561" y="234"/>
                    <a:pt x="563" y="237"/>
                    <a:pt x="562" y="231"/>
                  </a:cubicBezTo>
                  <a:cubicBezTo>
                    <a:pt x="560" y="230"/>
                    <a:pt x="561" y="231"/>
                    <a:pt x="561" y="231"/>
                  </a:cubicBezTo>
                  <a:cubicBezTo>
                    <a:pt x="560" y="231"/>
                    <a:pt x="560" y="231"/>
                    <a:pt x="560" y="231"/>
                  </a:cubicBezTo>
                  <a:cubicBezTo>
                    <a:pt x="560" y="231"/>
                    <a:pt x="560" y="231"/>
                    <a:pt x="560" y="231"/>
                  </a:cubicBezTo>
                  <a:cubicBezTo>
                    <a:pt x="560" y="231"/>
                    <a:pt x="560" y="231"/>
                    <a:pt x="560" y="231"/>
                  </a:cubicBezTo>
                  <a:cubicBezTo>
                    <a:pt x="559" y="231"/>
                    <a:pt x="558" y="231"/>
                    <a:pt x="557" y="231"/>
                  </a:cubicBezTo>
                  <a:cubicBezTo>
                    <a:pt x="555" y="230"/>
                    <a:pt x="554" y="230"/>
                    <a:pt x="552" y="230"/>
                  </a:cubicBezTo>
                  <a:cubicBezTo>
                    <a:pt x="537" y="230"/>
                    <a:pt x="516" y="230"/>
                    <a:pt x="491" y="230"/>
                  </a:cubicBezTo>
                  <a:cubicBezTo>
                    <a:pt x="478" y="229"/>
                    <a:pt x="464" y="229"/>
                    <a:pt x="450" y="229"/>
                  </a:cubicBezTo>
                  <a:cubicBezTo>
                    <a:pt x="435" y="229"/>
                    <a:pt x="420" y="229"/>
                    <a:pt x="404" y="229"/>
                  </a:cubicBezTo>
                  <a:cubicBezTo>
                    <a:pt x="396" y="229"/>
                    <a:pt x="388" y="229"/>
                    <a:pt x="379" y="230"/>
                  </a:cubicBezTo>
                  <a:cubicBezTo>
                    <a:pt x="375" y="231"/>
                    <a:pt x="371" y="231"/>
                    <a:pt x="367" y="232"/>
                  </a:cubicBezTo>
                  <a:cubicBezTo>
                    <a:pt x="363" y="233"/>
                    <a:pt x="358" y="234"/>
                    <a:pt x="354" y="234"/>
                  </a:cubicBezTo>
                  <a:cubicBezTo>
                    <a:pt x="338" y="239"/>
                    <a:pt x="321" y="245"/>
                    <a:pt x="306" y="255"/>
                  </a:cubicBezTo>
                  <a:cubicBezTo>
                    <a:pt x="295" y="263"/>
                    <a:pt x="285" y="272"/>
                    <a:pt x="276" y="283"/>
                  </a:cubicBezTo>
                  <a:cubicBezTo>
                    <a:pt x="277" y="278"/>
                    <a:pt x="278" y="272"/>
                    <a:pt x="279" y="267"/>
                  </a:cubicBezTo>
                  <a:cubicBezTo>
                    <a:pt x="281" y="254"/>
                    <a:pt x="282" y="240"/>
                    <a:pt x="284" y="227"/>
                  </a:cubicBezTo>
                  <a:cubicBezTo>
                    <a:pt x="285" y="214"/>
                    <a:pt x="286" y="200"/>
                    <a:pt x="287" y="187"/>
                  </a:cubicBezTo>
                  <a:cubicBezTo>
                    <a:pt x="301" y="167"/>
                    <a:pt x="346" y="104"/>
                    <a:pt x="350" y="59"/>
                  </a:cubicBezTo>
                  <a:cubicBezTo>
                    <a:pt x="346" y="59"/>
                    <a:pt x="346" y="59"/>
                    <a:pt x="346" y="59"/>
                  </a:cubicBezTo>
                  <a:cubicBezTo>
                    <a:pt x="343" y="99"/>
                    <a:pt x="304" y="156"/>
                    <a:pt x="287" y="180"/>
                  </a:cubicBezTo>
                  <a:cubicBezTo>
                    <a:pt x="287" y="168"/>
                    <a:pt x="288" y="157"/>
                    <a:pt x="287" y="146"/>
                  </a:cubicBezTo>
                  <a:cubicBezTo>
                    <a:pt x="287" y="139"/>
                    <a:pt x="287" y="132"/>
                    <a:pt x="287" y="126"/>
                  </a:cubicBezTo>
                  <a:cubicBezTo>
                    <a:pt x="286" y="119"/>
                    <a:pt x="286" y="112"/>
                    <a:pt x="285" y="105"/>
                  </a:cubicBezTo>
                  <a:cubicBezTo>
                    <a:pt x="284" y="99"/>
                    <a:pt x="283" y="92"/>
                    <a:pt x="282" y="85"/>
                  </a:cubicBezTo>
                  <a:cubicBezTo>
                    <a:pt x="281" y="82"/>
                    <a:pt x="281" y="79"/>
                    <a:pt x="280" y="75"/>
                  </a:cubicBezTo>
                  <a:cubicBezTo>
                    <a:pt x="279" y="72"/>
                    <a:pt x="278" y="69"/>
                    <a:pt x="277" y="65"/>
                  </a:cubicBezTo>
                  <a:cubicBezTo>
                    <a:pt x="276" y="62"/>
                    <a:pt x="276" y="59"/>
                    <a:pt x="275" y="56"/>
                  </a:cubicBezTo>
                  <a:cubicBezTo>
                    <a:pt x="271" y="46"/>
                    <a:pt x="271" y="46"/>
                    <a:pt x="271" y="46"/>
                  </a:cubicBezTo>
                  <a:cubicBezTo>
                    <a:pt x="270" y="43"/>
                    <a:pt x="268" y="40"/>
                    <a:pt x="267" y="37"/>
                  </a:cubicBezTo>
                  <a:cubicBezTo>
                    <a:pt x="265" y="34"/>
                    <a:pt x="263" y="31"/>
                    <a:pt x="262" y="28"/>
                  </a:cubicBezTo>
                  <a:cubicBezTo>
                    <a:pt x="260" y="25"/>
                    <a:pt x="258" y="22"/>
                    <a:pt x="256" y="19"/>
                  </a:cubicBezTo>
                  <a:cubicBezTo>
                    <a:pt x="254" y="17"/>
                    <a:pt x="251" y="14"/>
                    <a:pt x="249" y="12"/>
                  </a:cubicBezTo>
                  <a:cubicBezTo>
                    <a:pt x="246" y="9"/>
                    <a:pt x="243" y="7"/>
                    <a:pt x="241" y="5"/>
                  </a:cubicBezTo>
                  <a:cubicBezTo>
                    <a:pt x="238" y="3"/>
                    <a:pt x="235" y="2"/>
                    <a:pt x="232" y="0"/>
                  </a:cubicBezTo>
                  <a:cubicBezTo>
                    <a:pt x="230" y="3"/>
                    <a:pt x="230" y="3"/>
                    <a:pt x="230" y="3"/>
                  </a:cubicBezTo>
                  <a:cubicBezTo>
                    <a:pt x="233" y="5"/>
                    <a:pt x="236" y="7"/>
                    <a:pt x="238" y="8"/>
                  </a:cubicBezTo>
                  <a:cubicBezTo>
                    <a:pt x="241" y="11"/>
                    <a:pt x="243" y="13"/>
                    <a:pt x="246" y="15"/>
                  </a:cubicBezTo>
                  <a:cubicBezTo>
                    <a:pt x="248" y="17"/>
                    <a:pt x="250" y="20"/>
                    <a:pt x="252" y="22"/>
                  </a:cubicBezTo>
                  <a:cubicBezTo>
                    <a:pt x="254" y="25"/>
                    <a:pt x="256" y="27"/>
                    <a:pt x="258" y="30"/>
                  </a:cubicBezTo>
                  <a:cubicBezTo>
                    <a:pt x="259" y="33"/>
                    <a:pt x="261" y="36"/>
                    <a:pt x="262" y="39"/>
                  </a:cubicBezTo>
                  <a:cubicBezTo>
                    <a:pt x="264" y="42"/>
                    <a:pt x="265" y="45"/>
                    <a:pt x="266" y="48"/>
                  </a:cubicBezTo>
                  <a:cubicBezTo>
                    <a:pt x="269" y="57"/>
                    <a:pt x="269" y="57"/>
                    <a:pt x="269" y="57"/>
                  </a:cubicBezTo>
                  <a:cubicBezTo>
                    <a:pt x="270" y="61"/>
                    <a:pt x="271" y="64"/>
                    <a:pt x="272" y="67"/>
                  </a:cubicBezTo>
                  <a:cubicBezTo>
                    <a:pt x="273" y="70"/>
                    <a:pt x="273" y="73"/>
                    <a:pt x="274" y="77"/>
                  </a:cubicBezTo>
                  <a:cubicBezTo>
                    <a:pt x="275" y="80"/>
                    <a:pt x="275" y="83"/>
                    <a:pt x="276" y="86"/>
                  </a:cubicBezTo>
                  <a:cubicBezTo>
                    <a:pt x="277" y="93"/>
                    <a:pt x="278" y="100"/>
                    <a:pt x="278" y="106"/>
                  </a:cubicBezTo>
                  <a:cubicBezTo>
                    <a:pt x="279" y="110"/>
                    <a:pt x="279" y="114"/>
                    <a:pt x="279" y="119"/>
                  </a:cubicBezTo>
                  <a:cubicBezTo>
                    <a:pt x="214" y="111"/>
                    <a:pt x="159" y="47"/>
                    <a:pt x="159" y="47"/>
                  </a:cubicBezTo>
                  <a:cubicBezTo>
                    <a:pt x="156" y="49"/>
                    <a:pt x="156" y="49"/>
                    <a:pt x="156" y="49"/>
                  </a:cubicBezTo>
                  <a:cubicBezTo>
                    <a:pt x="156" y="50"/>
                    <a:pt x="213" y="115"/>
                    <a:pt x="280" y="123"/>
                  </a:cubicBezTo>
                  <a:cubicBezTo>
                    <a:pt x="280" y="124"/>
                    <a:pt x="280" y="125"/>
                    <a:pt x="280" y="126"/>
                  </a:cubicBezTo>
                  <a:cubicBezTo>
                    <a:pt x="280" y="133"/>
                    <a:pt x="280" y="139"/>
                    <a:pt x="280" y="146"/>
                  </a:cubicBezTo>
                  <a:cubicBezTo>
                    <a:pt x="280" y="173"/>
                    <a:pt x="278" y="199"/>
                    <a:pt x="275" y="226"/>
                  </a:cubicBezTo>
                  <a:cubicBezTo>
                    <a:pt x="273" y="239"/>
                    <a:pt x="271" y="252"/>
                    <a:pt x="269" y="266"/>
                  </a:cubicBezTo>
                  <a:cubicBezTo>
                    <a:pt x="268" y="274"/>
                    <a:pt x="266" y="282"/>
                    <a:pt x="265" y="291"/>
                  </a:cubicBezTo>
                  <a:cubicBezTo>
                    <a:pt x="264" y="290"/>
                    <a:pt x="263" y="289"/>
                    <a:pt x="263" y="288"/>
                  </a:cubicBezTo>
                  <a:cubicBezTo>
                    <a:pt x="260" y="282"/>
                    <a:pt x="256" y="277"/>
                    <a:pt x="252" y="272"/>
                  </a:cubicBezTo>
                  <a:cubicBezTo>
                    <a:pt x="249" y="267"/>
                    <a:pt x="245" y="263"/>
                    <a:pt x="241" y="258"/>
                  </a:cubicBezTo>
                  <a:cubicBezTo>
                    <a:pt x="237" y="253"/>
                    <a:pt x="233" y="249"/>
                    <a:pt x="229" y="245"/>
                  </a:cubicBezTo>
                  <a:cubicBezTo>
                    <a:pt x="224" y="240"/>
                    <a:pt x="220" y="236"/>
                    <a:pt x="215" y="232"/>
                  </a:cubicBezTo>
                  <a:cubicBezTo>
                    <a:pt x="211" y="228"/>
                    <a:pt x="206" y="224"/>
                    <a:pt x="201" y="220"/>
                  </a:cubicBezTo>
                  <a:cubicBezTo>
                    <a:pt x="194" y="215"/>
                    <a:pt x="194" y="215"/>
                    <a:pt x="194" y="215"/>
                  </a:cubicBezTo>
                  <a:cubicBezTo>
                    <a:pt x="186" y="210"/>
                    <a:pt x="186" y="210"/>
                    <a:pt x="186" y="210"/>
                  </a:cubicBezTo>
                  <a:cubicBezTo>
                    <a:pt x="181" y="207"/>
                    <a:pt x="176" y="203"/>
                    <a:pt x="171" y="200"/>
                  </a:cubicBezTo>
                  <a:cubicBezTo>
                    <a:pt x="166" y="197"/>
                    <a:pt x="160" y="195"/>
                    <a:pt x="155" y="192"/>
                  </a:cubicBezTo>
                  <a:cubicBezTo>
                    <a:pt x="149" y="190"/>
                    <a:pt x="143" y="187"/>
                    <a:pt x="138" y="185"/>
                  </a:cubicBezTo>
                  <a:cubicBezTo>
                    <a:pt x="132" y="183"/>
                    <a:pt x="126" y="181"/>
                    <a:pt x="121" y="179"/>
                  </a:cubicBezTo>
                  <a:cubicBezTo>
                    <a:pt x="115" y="178"/>
                    <a:pt x="109" y="176"/>
                    <a:pt x="103" y="175"/>
                  </a:cubicBezTo>
                  <a:cubicBezTo>
                    <a:pt x="97" y="174"/>
                    <a:pt x="91" y="172"/>
                    <a:pt x="85" y="172"/>
                  </a:cubicBezTo>
                  <a:cubicBezTo>
                    <a:pt x="79" y="171"/>
                    <a:pt x="73" y="170"/>
                    <a:pt x="67" y="169"/>
                  </a:cubicBezTo>
                  <a:cubicBezTo>
                    <a:pt x="61" y="169"/>
                    <a:pt x="55" y="169"/>
                    <a:pt x="49" y="168"/>
                  </a:cubicBezTo>
                  <a:cubicBezTo>
                    <a:pt x="43" y="168"/>
                    <a:pt x="37" y="168"/>
                    <a:pt x="31" y="168"/>
                  </a:cubicBezTo>
                  <a:cubicBezTo>
                    <a:pt x="31" y="172"/>
                    <a:pt x="31" y="172"/>
                    <a:pt x="31" y="172"/>
                  </a:cubicBezTo>
                  <a:cubicBezTo>
                    <a:pt x="37" y="172"/>
                    <a:pt x="43" y="172"/>
                    <a:pt x="49" y="173"/>
                  </a:cubicBezTo>
                  <a:cubicBezTo>
                    <a:pt x="55" y="173"/>
                    <a:pt x="61" y="173"/>
                    <a:pt x="67" y="174"/>
                  </a:cubicBezTo>
                  <a:cubicBezTo>
                    <a:pt x="73" y="175"/>
                    <a:pt x="78" y="176"/>
                    <a:pt x="84" y="177"/>
                  </a:cubicBezTo>
                  <a:cubicBezTo>
                    <a:pt x="90" y="178"/>
                    <a:pt x="96" y="179"/>
                    <a:pt x="102" y="180"/>
                  </a:cubicBezTo>
                  <a:cubicBezTo>
                    <a:pt x="107" y="182"/>
                    <a:pt x="113" y="184"/>
                    <a:pt x="119" y="185"/>
                  </a:cubicBezTo>
                  <a:cubicBezTo>
                    <a:pt x="124" y="187"/>
                    <a:pt x="130" y="189"/>
                    <a:pt x="135" y="191"/>
                  </a:cubicBezTo>
                  <a:cubicBezTo>
                    <a:pt x="141" y="193"/>
                    <a:pt x="146" y="196"/>
                    <a:pt x="152" y="198"/>
                  </a:cubicBezTo>
                  <a:cubicBezTo>
                    <a:pt x="157" y="201"/>
                    <a:pt x="162" y="204"/>
                    <a:pt x="167" y="207"/>
                  </a:cubicBezTo>
                  <a:cubicBezTo>
                    <a:pt x="172" y="210"/>
                    <a:pt x="177" y="213"/>
                    <a:pt x="182" y="216"/>
                  </a:cubicBezTo>
                  <a:cubicBezTo>
                    <a:pt x="189" y="221"/>
                    <a:pt x="189" y="221"/>
                    <a:pt x="189" y="221"/>
                  </a:cubicBezTo>
                  <a:cubicBezTo>
                    <a:pt x="196" y="227"/>
                    <a:pt x="196" y="227"/>
                    <a:pt x="196" y="227"/>
                  </a:cubicBezTo>
                  <a:cubicBezTo>
                    <a:pt x="201" y="230"/>
                    <a:pt x="205" y="234"/>
                    <a:pt x="210" y="238"/>
                  </a:cubicBezTo>
                  <a:cubicBezTo>
                    <a:pt x="214" y="242"/>
                    <a:pt x="218" y="246"/>
                    <a:pt x="222" y="251"/>
                  </a:cubicBezTo>
                  <a:cubicBezTo>
                    <a:pt x="226" y="255"/>
                    <a:pt x="230" y="259"/>
                    <a:pt x="234" y="264"/>
                  </a:cubicBezTo>
                  <a:cubicBezTo>
                    <a:pt x="238" y="269"/>
                    <a:pt x="241" y="273"/>
                    <a:pt x="245" y="278"/>
                  </a:cubicBezTo>
                  <a:cubicBezTo>
                    <a:pt x="248" y="283"/>
                    <a:pt x="251" y="288"/>
                    <a:pt x="254" y="293"/>
                  </a:cubicBezTo>
                  <a:cubicBezTo>
                    <a:pt x="257" y="297"/>
                    <a:pt x="259" y="302"/>
                    <a:pt x="261" y="306"/>
                  </a:cubicBezTo>
                  <a:cubicBezTo>
                    <a:pt x="255" y="317"/>
                    <a:pt x="251" y="327"/>
                    <a:pt x="248" y="338"/>
                  </a:cubicBezTo>
                  <a:cubicBezTo>
                    <a:pt x="243" y="354"/>
                    <a:pt x="239" y="370"/>
                    <a:pt x="238" y="384"/>
                  </a:cubicBezTo>
                  <a:cubicBezTo>
                    <a:pt x="236" y="399"/>
                    <a:pt x="235" y="413"/>
                    <a:pt x="235" y="426"/>
                  </a:cubicBezTo>
                  <a:cubicBezTo>
                    <a:pt x="235" y="439"/>
                    <a:pt x="235" y="451"/>
                    <a:pt x="236" y="462"/>
                  </a:cubicBezTo>
                  <a:cubicBezTo>
                    <a:pt x="237" y="472"/>
                    <a:pt x="234" y="481"/>
                    <a:pt x="235" y="489"/>
                  </a:cubicBezTo>
                  <a:cubicBezTo>
                    <a:pt x="236" y="496"/>
                    <a:pt x="234" y="505"/>
                    <a:pt x="231" y="508"/>
                  </a:cubicBezTo>
                  <a:cubicBezTo>
                    <a:pt x="229" y="511"/>
                    <a:pt x="219" y="519"/>
                    <a:pt x="212" y="524"/>
                  </a:cubicBezTo>
                  <a:cubicBezTo>
                    <a:pt x="207" y="525"/>
                    <a:pt x="201" y="526"/>
                    <a:pt x="194" y="528"/>
                  </a:cubicBezTo>
                  <a:cubicBezTo>
                    <a:pt x="183" y="530"/>
                    <a:pt x="170" y="533"/>
                    <a:pt x="157" y="534"/>
                  </a:cubicBezTo>
                  <a:cubicBezTo>
                    <a:pt x="150" y="534"/>
                    <a:pt x="143" y="535"/>
                    <a:pt x="137" y="533"/>
                  </a:cubicBezTo>
                  <a:cubicBezTo>
                    <a:pt x="135" y="533"/>
                    <a:pt x="134" y="532"/>
                    <a:pt x="132" y="531"/>
                  </a:cubicBezTo>
                  <a:cubicBezTo>
                    <a:pt x="127" y="529"/>
                    <a:pt x="127" y="529"/>
                    <a:pt x="127" y="529"/>
                  </a:cubicBezTo>
                  <a:cubicBezTo>
                    <a:pt x="126" y="528"/>
                    <a:pt x="124" y="527"/>
                    <a:pt x="122" y="526"/>
                  </a:cubicBezTo>
                  <a:cubicBezTo>
                    <a:pt x="120" y="526"/>
                    <a:pt x="119" y="525"/>
                    <a:pt x="117" y="524"/>
                  </a:cubicBezTo>
                  <a:cubicBezTo>
                    <a:pt x="113" y="523"/>
                    <a:pt x="110" y="522"/>
                    <a:pt x="106" y="522"/>
                  </a:cubicBezTo>
                  <a:cubicBezTo>
                    <a:pt x="100" y="521"/>
                    <a:pt x="100" y="521"/>
                    <a:pt x="100" y="521"/>
                  </a:cubicBezTo>
                  <a:cubicBezTo>
                    <a:pt x="95" y="521"/>
                    <a:pt x="95" y="521"/>
                    <a:pt x="95" y="521"/>
                  </a:cubicBezTo>
                  <a:cubicBezTo>
                    <a:pt x="88" y="520"/>
                    <a:pt x="80" y="521"/>
                    <a:pt x="73" y="522"/>
                  </a:cubicBezTo>
                  <a:cubicBezTo>
                    <a:pt x="70" y="522"/>
                    <a:pt x="67" y="523"/>
                    <a:pt x="63" y="524"/>
                  </a:cubicBezTo>
                  <a:cubicBezTo>
                    <a:pt x="60" y="525"/>
                    <a:pt x="57" y="525"/>
                    <a:pt x="54" y="526"/>
                  </a:cubicBezTo>
                  <a:cubicBezTo>
                    <a:pt x="51" y="527"/>
                    <a:pt x="48" y="527"/>
                    <a:pt x="45" y="528"/>
                  </a:cubicBezTo>
                  <a:cubicBezTo>
                    <a:pt x="42" y="528"/>
                    <a:pt x="39" y="529"/>
                    <a:pt x="37" y="529"/>
                  </a:cubicBezTo>
                  <a:cubicBezTo>
                    <a:pt x="34" y="529"/>
                    <a:pt x="31" y="529"/>
                    <a:pt x="29" y="529"/>
                  </a:cubicBezTo>
                  <a:cubicBezTo>
                    <a:pt x="26" y="529"/>
                    <a:pt x="24" y="530"/>
                    <a:pt x="22" y="530"/>
                  </a:cubicBezTo>
                  <a:cubicBezTo>
                    <a:pt x="20" y="529"/>
                    <a:pt x="17" y="529"/>
                    <a:pt x="16" y="529"/>
                  </a:cubicBezTo>
                  <a:cubicBezTo>
                    <a:pt x="14" y="529"/>
                    <a:pt x="12" y="529"/>
                    <a:pt x="10" y="529"/>
                  </a:cubicBezTo>
                  <a:cubicBezTo>
                    <a:pt x="7" y="528"/>
                    <a:pt x="5" y="528"/>
                    <a:pt x="3" y="528"/>
                  </a:cubicBezTo>
                  <a:cubicBezTo>
                    <a:pt x="1" y="527"/>
                    <a:pt x="0" y="527"/>
                    <a:pt x="0" y="527"/>
                  </a:cubicBezTo>
                  <a:cubicBezTo>
                    <a:pt x="0" y="527"/>
                    <a:pt x="1" y="527"/>
                    <a:pt x="3" y="528"/>
                  </a:cubicBezTo>
                  <a:cubicBezTo>
                    <a:pt x="5" y="528"/>
                    <a:pt x="7" y="529"/>
                    <a:pt x="10" y="529"/>
                  </a:cubicBezTo>
                  <a:cubicBezTo>
                    <a:pt x="12" y="529"/>
                    <a:pt x="14" y="530"/>
                    <a:pt x="15" y="530"/>
                  </a:cubicBezTo>
                  <a:cubicBezTo>
                    <a:pt x="17" y="530"/>
                    <a:pt x="19" y="530"/>
                    <a:pt x="22" y="530"/>
                  </a:cubicBezTo>
                  <a:cubicBezTo>
                    <a:pt x="24" y="530"/>
                    <a:pt x="26" y="530"/>
                    <a:pt x="29" y="530"/>
                  </a:cubicBezTo>
                  <a:cubicBezTo>
                    <a:pt x="31" y="530"/>
                    <a:pt x="34" y="530"/>
                    <a:pt x="37" y="530"/>
                  </a:cubicBezTo>
                  <a:cubicBezTo>
                    <a:pt x="40" y="530"/>
                    <a:pt x="42" y="530"/>
                    <a:pt x="45" y="529"/>
                  </a:cubicBezTo>
                  <a:cubicBezTo>
                    <a:pt x="48" y="529"/>
                    <a:pt x="51" y="529"/>
                    <a:pt x="54" y="528"/>
                  </a:cubicBezTo>
                  <a:cubicBezTo>
                    <a:pt x="58" y="527"/>
                    <a:pt x="61" y="527"/>
                    <a:pt x="64" y="526"/>
                  </a:cubicBezTo>
                  <a:cubicBezTo>
                    <a:pt x="67" y="525"/>
                    <a:pt x="70" y="524"/>
                    <a:pt x="74" y="524"/>
                  </a:cubicBezTo>
                  <a:cubicBezTo>
                    <a:pt x="81" y="523"/>
                    <a:pt x="88" y="523"/>
                    <a:pt x="95" y="524"/>
                  </a:cubicBezTo>
                  <a:cubicBezTo>
                    <a:pt x="100" y="524"/>
                    <a:pt x="100" y="524"/>
                    <a:pt x="100" y="524"/>
                  </a:cubicBezTo>
                  <a:cubicBezTo>
                    <a:pt x="105" y="525"/>
                    <a:pt x="105" y="525"/>
                    <a:pt x="105" y="525"/>
                  </a:cubicBezTo>
                  <a:cubicBezTo>
                    <a:pt x="109" y="526"/>
                    <a:pt x="112" y="527"/>
                    <a:pt x="116" y="528"/>
                  </a:cubicBezTo>
                  <a:cubicBezTo>
                    <a:pt x="117" y="529"/>
                    <a:pt x="119" y="530"/>
                    <a:pt x="120" y="530"/>
                  </a:cubicBezTo>
                  <a:cubicBezTo>
                    <a:pt x="122" y="531"/>
                    <a:pt x="124" y="531"/>
                    <a:pt x="125" y="532"/>
                  </a:cubicBezTo>
                  <a:cubicBezTo>
                    <a:pt x="130" y="535"/>
                    <a:pt x="130" y="535"/>
                    <a:pt x="130" y="535"/>
                  </a:cubicBezTo>
                  <a:cubicBezTo>
                    <a:pt x="131" y="536"/>
                    <a:pt x="133" y="537"/>
                    <a:pt x="135" y="538"/>
                  </a:cubicBezTo>
                  <a:cubicBezTo>
                    <a:pt x="139" y="539"/>
                    <a:pt x="143" y="539"/>
                    <a:pt x="146" y="539"/>
                  </a:cubicBezTo>
                  <a:cubicBezTo>
                    <a:pt x="150" y="540"/>
                    <a:pt x="154" y="540"/>
                    <a:pt x="157" y="539"/>
                  </a:cubicBezTo>
                  <a:cubicBezTo>
                    <a:pt x="171" y="539"/>
                    <a:pt x="184" y="537"/>
                    <a:pt x="195" y="535"/>
                  </a:cubicBezTo>
                  <a:cubicBezTo>
                    <a:pt x="206" y="533"/>
                    <a:pt x="215" y="531"/>
                    <a:pt x="221" y="529"/>
                  </a:cubicBezTo>
                  <a:cubicBezTo>
                    <a:pt x="223" y="529"/>
                    <a:pt x="224" y="529"/>
                    <a:pt x="225" y="528"/>
                  </a:cubicBezTo>
                  <a:cubicBezTo>
                    <a:pt x="216" y="535"/>
                    <a:pt x="205" y="544"/>
                    <a:pt x="194" y="552"/>
                  </a:cubicBezTo>
                  <a:cubicBezTo>
                    <a:pt x="190" y="554"/>
                    <a:pt x="187" y="557"/>
                    <a:pt x="183" y="558"/>
                  </a:cubicBezTo>
                  <a:cubicBezTo>
                    <a:pt x="183" y="559"/>
                    <a:pt x="182" y="559"/>
                    <a:pt x="181" y="559"/>
                  </a:cubicBezTo>
                  <a:cubicBezTo>
                    <a:pt x="181" y="559"/>
                    <a:pt x="180" y="560"/>
                    <a:pt x="180" y="560"/>
                  </a:cubicBezTo>
                  <a:cubicBezTo>
                    <a:pt x="180" y="560"/>
                    <a:pt x="180" y="560"/>
                    <a:pt x="180" y="560"/>
                  </a:cubicBezTo>
                  <a:cubicBezTo>
                    <a:pt x="180" y="560"/>
                    <a:pt x="180" y="560"/>
                    <a:pt x="180" y="560"/>
                  </a:cubicBezTo>
                  <a:cubicBezTo>
                    <a:pt x="179" y="560"/>
                    <a:pt x="179" y="560"/>
                    <a:pt x="179" y="560"/>
                  </a:cubicBezTo>
                  <a:cubicBezTo>
                    <a:pt x="178" y="560"/>
                    <a:pt x="177" y="560"/>
                    <a:pt x="176" y="560"/>
                  </a:cubicBezTo>
                  <a:cubicBezTo>
                    <a:pt x="174" y="560"/>
                    <a:pt x="174" y="561"/>
                    <a:pt x="173" y="561"/>
                  </a:cubicBezTo>
                  <a:cubicBezTo>
                    <a:pt x="165" y="563"/>
                    <a:pt x="158" y="565"/>
                    <a:pt x="152" y="568"/>
                  </a:cubicBezTo>
                  <a:cubicBezTo>
                    <a:pt x="149" y="569"/>
                    <a:pt x="146" y="570"/>
                    <a:pt x="144" y="572"/>
                  </a:cubicBezTo>
                  <a:cubicBezTo>
                    <a:pt x="142" y="573"/>
                    <a:pt x="140" y="574"/>
                    <a:pt x="138" y="575"/>
                  </a:cubicBezTo>
                  <a:cubicBezTo>
                    <a:pt x="137" y="576"/>
                    <a:pt x="137" y="576"/>
                    <a:pt x="136" y="576"/>
                  </a:cubicBezTo>
                  <a:cubicBezTo>
                    <a:pt x="136" y="577"/>
                    <a:pt x="135" y="577"/>
                    <a:pt x="135" y="578"/>
                  </a:cubicBezTo>
                  <a:cubicBezTo>
                    <a:pt x="134" y="579"/>
                    <a:pt x="134" y="579"/>
                    <a:pt x="134" y="579"/>
                  </a:cubicBezTo>
                  <a:cubicBezTo>
                    <a:pt x="134" y="579"/>
                    <a:pt x="134" y="579"/>
                    <a:pt x="135" y="578"/>
                  </a:cubicBezTo>
                  <a:cubicBezTo>
                    <a:pt x="135" y="578"/>
                    <a:pt x="136" y="577"/>
                    <a:pt x="136" y="577"/>
                  </a:cubicBezTo>
                  <a:cubicBezTo>
                    <a:pt x="137" y="577"/>
                    <a:pt x="138" y="576"/>
                    <a:pt x="139" y="576"/>
                  </a:cubicBezTo>
                  <a:cubicBezTo>
                    <a:pt x="140" y="575"/>
                    <a:pt x="142" y="574"/>
                    <a:pt x="145" y="573"/>
                  </a:cubicBezTo>
                  <a:cubicBezTo>
                    <a:pt x="147" y="572"/>
                    <a:pt x="150" y="571"/>
                    <a:pt x="153" y="571"/>
                  </a:cubicBezTo>
                  <a:cubicBezTo>
                    <a:pt x="159" y="569"/>
                    <a:pt x="166" y="567"/>
                    <a:pt x="173" y="567"/>
                  </a:cubicBezTo>
                  <a:cubicBezTo>
                    <a:pt x="174" y="567"/>
                    <a:pt x="175" y="566"/>
                    <a:pt x="176" y="566"/>
                  </a:cubicBezTo>
                  <a:cubicBezTo>
                    <a:pt x="177" y="566"/>
                    <a:pt x="178" y="566"/>
                    <a:pt x="179" y="566"/>
                  </a:cubicBezTo>
                  <a:cubicBezTo>
                    <a:pt x="180" y="567"/>
                    <a:pt x="180" y="567"/>
                    <a:pt x="180" y="567"/>
                  </a:cubicBezTo>
                  <a:cubicBezTo>
                    <a:pt x="180" y="567"/>
                    <a:pt x="180" y="567"/>
                    <a:pt x="180" y="567"/>
                  </a:cubicBezTo>
                  <a:cubicBezTo>
                    <a:pt x="181" y="567"/>
                    <a:pt x="181" y="567"/>
                    <a:pt x="181" y="567"/>
                  </a:cubicBezTo>
                  <a:cubicBezTo>
                    <a:pt x="182" y="567"/>
                    <a:pt x="182" y="566"/>
                    <a:pt x="183" y="566"/>
                  </a:cubicBezTo>
                  <a:cubicBezTo>
                    <a:pt x="184" y="566"/>
                    <a:pt x="185" y="566"/>
                    <a:pt x="186" y="565"/>
                  </a:cubicBezTo>
                  <a:cubicBezTo>
                    <a:pt x="191" y="564"/>
                    <a:pt x="194" y="562"/>
                    <a:pt x="198" y="560"/>
                  </a:cubicBezTo>
                  <a:cubicBezTo>
                    <a:pt x="211" y="554"/>
                    <a:pt x="224" y="546"/>
                    <a:pt x="234" y="540"/>
                  </a:cubicBezTo>
                  <a:cubicBezTo>
                    <a:pt x="234" y="549"/>
                    <a:pt x="234" y="559"/>
                    <a:pt x="234" y="569"/>
                  </a:cubicBezTo>
                  <a:cubicBezTo>
                    <a:pt x="234" y="570"/>
                    <a:pt x="233" y="572"/>
                    <a:pt x="232" y="575"/>
                  </a:cubicBezTo>
                  <a:cubicBezTo>
                    <a:pt x="229" y="581"/>
                    <a:pt x="226" y="589"/>
                    <a:pt x="221" y="597"/>
                  </a:cubicBezTo>
                  <a:cubicBezTo>
                    <a:pt x="220" y="599"/>
                    <a:pt x="219" y="600"/>
                    <a:pt x="218" y="602"/>
                  </a:cubicBezTo>
                  <a:cubicBezTo>
                    <a:pt x="218" y="602"/>
                    <a:pt x="217" y="603"/>
                    <a:pt x="217" y="603"/>
                  </a:cubicBezTo>
                  <a:cubicBezTo>
                    <a:pt x="217" y="603"/>
                    <a:pt x="217" y="603"/>
                    <a:pt x="217" y="604"/>
                  </a:cubicBezTo>
                  <a:cubicBezTo>
                    <a:pt x="217" y="604"/>
                    <a:pt x="217" y="604"/>
                    <a:pt x="217" y="604"/>
                  </a:cubicBezTo>
                  <a:cubicBezTo>
                    <a:pt x="216" y="604"/>
                    <a:pt x="216" y="604"/>
                    <a:pt x="216" y="604"/>
                  </a:cubicBezTo>
                  <a:cubicBezTo>
                    <a:pt x="216" y="604"/>
                    <a:pt x="216" y="604"/>
                    <a:pt x="216" y="604"/>
                  </a:cubicBezTo>
                  <a:cubicBezTo>
                    <a:pt x="215" y="605"/>
                    <a:pt x="214" y="605"/>
                    <a:pt x="213" y="606"/>
                  </a:cubicBezTo>
                  <a:cubicBezTo>
                    <a:pt x="210" y="609"/>
                    <a:pt x="208" y="612"/>
                    <a:pt x="205" y="614"/>
                  </a:cubicBezTo>
                  <a:cubicBezTo>
                    <a:pt x="203" y="617"/>
                    <a:pt x="202" y="619"/>
                    <a:pt x="201" y="621"/>
                  </a:cubicBezTo>
                  <a:cubicBezTo>
                    <a:pt x="200" y="622"/>
                    <a:pt x="200" y="623"/>
                    <a:pt x="200" y="623"/>
                  </a:cubicBezTo>
                  <a:cubicBezTo>
                    <a:pt x="200" y="624"/>
                    <a:pt x="200" y="624"/>
                    <a:pt x="200" y="624"/>
                  </a:cubicBezTo>
                  <a:cubicBezTo>
                    <a:pt x="200" y="624"/>
                    <a:pt x="200" y="624"/>
                    <a:pt x="200" y="623"/>
                  </a:cubicBezTo>
                  <a:cubicBezTo>
                    <a:pt x="200" y="623"/>
                    <a:pt x="200" y="622"/>
                    <a:pt x="201" y="621"/>
                  </a:cubicBezTo>
                  <a:cubicBezTo>
                    <a:pt x="202" y="620"/>
                    <a:pt x="204" y="618"/>
                    <a:pt x="206" y="615"/>
                  </a:cubicBezTo>
                  <a:cubicBezTo>
                    <a:pt x="209" y="613"/>
                    <a:pt x="212" y="610"/>
                    <a:pt x="215" y="608"/>
                  </a:cubicBezTo>
                  <a:cubicBezTo>
                    <a:pt x="216" y="607"/>
                    <a:pt x="217" y="607"/>
                    <a:pt x="217" y="607"/>
                  </a:cubicBezTo>
                  <a:cubicBezTo>
                    <a:pt x="218" y="606"/>
                    <a:pt x="218" y="606"/>
                    <a:pt x="218" y="606"/>
                  </a:cubicBezTo>
                  <a:cubicBezTo>
                    <a:pt x="218" y="606"/>
                    <a:pt x="218" y="606"/>
                    <a:pt x="218" y="606"/>
                  </a:cubicBezTo>
                  <a:cubicBezTo>
                    <a:pt x="218" y="606"/>
                    <a:pt x="218" y="606"/>
                    <a:pt x="218" y="606"/>
                  </a:cubicBezTo>
                  <a:cubicBezTo>
                    <a:pt x="219" y="606"/>
                    <a:pt x="219" y="606"/>
                    <a:pt x="219" y="606"/>
                  </a:cubicBezTo>
                  <a:cubicBezTo>
                    <a:pt x="220" y="605"/>
                    <a:pt x="220" y="605"/>
                    <a:pt x="221" y="604"/>
                  </a:cubicBezTo>
                  <a:cubicBezTo>
                    <a:pt x="222" y="602"/>
                    <a:pt x="223" y="601"/>
                    <a:pt x="225" y="599"/>
                  </a:cubicBezTo>
                  <a:cubicBezTo>
                    <a:pt x="229" y="593"/>
                    <a:pt x="232" y="587"/>
                    <a:pt x="235" y="582"/>
                  </a:cubicBezTo>
                  <a:cubicBezTo>
                    <a:pt x="236" y="585"/>
                    <a:pt x="236" y="589"/>
                    <a:pt x="236" y="592"/>
                  </a:cubicBezTo>
                  <a:cubicBezTo>
                    <a:pt x="237" y="597"/>
                    <a:pt x="238" y="602"/>
                    <a:pt x="239" y="607"/>
                  </a:cubicBezTo>
                  <a:cubicBezTo>
                    <a:pt x="240" y="612"/>
                    <a:pt x="241" y="617"/>
                    <a:pt x="244" y="622"/>
                  </a:cubicBezTo>
                  <a:cubicBezTo>
                    <a:pt x="244" y="622"/>
                    <a:pt x="244" y="622"/>
                    <a:pt x="244" y="622"/>
                  </a:cubicBezTo>
                  <a:cubicBezTo>
                    <a:pt x="243" y="625"/>
                    <a:pt x="242" y="627"/>
                    <a:pt x="240" y="630"/>
                  </a:cubicBezTo>
                  <a:cubicBezTo>
                    <a:pt x="240" y="631"/>
                    <a:pt x="239" y="632"/>
                    <a:pt x="239" y="632"/>
                  </a:cubicBezTo>
                  <a:cubicBezTo>
                    <a:pt x="239" y="633"/>
                    <a:pt x="238" y="633"/>
                    <a:pt x="237" y="634"/>
                  </a:cubicBezTo>
                  <a:cubicBezTo>
                    <a:pt x="236" y="635"/>
                    <a:pt x="235" y="636"/>
                    <a:pt x="234" y="637"/>
                  </a:cubicBezTo>
                  <a:cubicBezTo>
                    <a:pt x="233" y="638"/>
                    <a:pt x="233" y="639"/>
                    <a:pt x="232" y="640"/>
                  </a:cubicBezTo>
                  <a:cubicBezTo>
                    <a:pt x="232" y="640"/>
                    <a:pt x="232" y="641"/>
                    <a:pt x="232" y="641"/>
                  </a:cubicBezTo>
                  <a:cubicBezTo>
                    <a:pt x="232" y="641"/>
                    <a:pt x="232" y="640"/>
                    <a:pt x="233" y="640"/>
                  </a:cubicBezTo>
                  <a:cubicBezTo>
                    <a:pt x="233" y="639"/>
                    <a:pt x="234" y="638"/>
                    <a:pt x="235" y="638"/>
                  </a:cubicBezTo>
                  <a:cubicBezTo>
                    <a:pt x="236" y="637"/>
                    <a:pt x="237" y="636"/>
                    <a:pt x="238" y="635"/>
                  </a:cubicBezTo>
                  <a:cubicBezTo>
                    <a:pt x="238" y="635"/>
                    <a:pt x="239" y="634"/>
                    <a:pt x="239" y="634"/>
                  </a:cubicBezTo>
                  <a:cubicBezTo>
                    <a:pt x="239" y="634"/>
                    <a:pt x="239" y="634"/>
                    <a:pt x="240" y="634"/>
                  </a:cubicBezTo>
                  <a:cubicBezTo>
                    <a:pt x="240" y="634"/>
                    <a:pt x="240" y="633"/>
                    <a:pt x="240" y="633"/>
                  </a:cubicBezTo>
                  <a:cubicBezTo>
                    <a:pt x="241" y="633"/>
                    <a:pt x="241" y="632"/>
                    <a:pt x="242" y="631"/>
                  </a:cubicBezTo>
                  <a:cubicBezTo>
                    <a:pt x="243" y="629"/>
                    <a:pt x="245" y="627"/>
                    <a:pt x="246" y="626"/>
                  </a:cubicBezTo>
                  <a:cubicBezTo>
                    <a:pt x="246" y="626"/>
                    <a:pt x="246" y="626"/>
                    <a:pt x="246" y="626"/>
                  </a:cubicBezTo>
                  <a:cubicBezTo>
                    <a:pt x="246" y="627"/>
                    <a:pt x="247" y="627"/>
                    <a:pt x="247" y="628"/>
                  </a:cubicBezTo>
                  <a:cubicBezTo>
                    <a:pt x="248" y="629"/>
                    <a:pt x="248" y="629"/>
                    <a:pt x="248" y="629"/>
                  </a:cubicBezTo>
                  <a:cubicBezTo>
                    <a:pt x="248" y="629"/>
                    <a:pt x="248" y="629"/>
                    <a:pt x="248" y="629"/>
                  </a:cubicBezTo>
                  <a:cubicBezTo>
                    <a:pt x="248" y="629"/>
                    <a:pt x="248" y="628"/>
                    <a:pt x="248" y="628"/>
                  </a:cubicBezTo>
                  <a:cubicBezTo>
                    <a:pt x="248" y="629"/>
                    <a:pt x="248" y="629"/>
                    <a:pt x="248" y="629"/>
                  </a:cubicBezTo>
                  <a:cubicBezTo>
                    <a:pt x="248" y="629"/>
                    <a:pt x="248" y="629"/>
                    <a:pt x="248" y="629"/>
                  </a:cubicBezTo>
                  <a:cubicBezTo>
                    <a:pt x="248" y="629"/>
                    <a:pt x="248" y="629"/>
                    <a:pt x="248" y="629"/>
                  </a:cubicBezTo>
                  <a:cubicBezTo>
                    <a:pt x="249" y="630"/>
                    <a:pt x="250" y="631"/>
                    <a:pt x="251" y="631"/>
                  </a:cubicBezTo>
                  <a:cubicBezTo>
                    <a:pt x="251" y="632"/>
                    <a:pt x="252" y="633"/>
                    <a:pt x="252" y="634"/>
                  </a:cubicBezTo>
                  <a:cubicBezTo>
                    <a:pt x="254" y="637"/>
                    <a:pt x="256" y="640"/>
                    <a:pt x="257" y="643"/>
                  </a:cubicBezTo>
                  <a:cubicBezTo>
                    <a:pt x="259" y="650"/>
                    <a:pt x="258" y="656"/>
                    <a:pt x="258" y="660"/>
                  </a:cubicBezTo>
                  <a:cubicBezTo>
                    <a:pt x="257" y="665"/>
                    <a:pt x="256" y="667"/>
                    <a:pt x="256" y="667"/>
                  </a:cubicBezTo>
                  <a:cubicBezTo>
                    <a:pt x="256" y="667"/>
                    <a:pt x="257" y="665"/>
                    <a:pt x="259" y="661"/>
                  </a:cubicBezTo>
                  <a:cubicBezTo>
                    <a:pt x="260" y="657"/>
                    <a:pt x="262" y="651"/>
                    <a:pt x="262" y="643"/>
                  </a:cubicBezTo>
                  <a:cubicBezTo>
                    <a:pt x="262" y="639"/>
                    <a:pt x="261" y="634"/>
                    <a:pt x="259" y="630"/>
                  </a:cubicBezTo>
                  <a:cubicBezTo>
                    <a:pt x="259" y="629"/>
                    <a:pt x="258" y="627"/>
                    <a:pt x="258" y="626"/>
                  </a:cubicBezTo>
                  <a:cubicBezTo>
                    <a:pt x="257" y="625"/>
                    <a:pt x="257" y="624"/>
                    <a:pt x="256" y="623"/>
                  </a:cubicBezTo>
                  <a:cubicBezTo>
                    <a:pt x="256" y="623"/>
                    <a:pt x="256" y="623"/>
                    <a:pt x="256" y="623"/>
                  </a:cubicBezTo>
                  <a:cubicBezTo>
                    <a:pt x="256" y="623"/>
                    <a:pt x="256" y="623"/>
                    <a:pt x="256" y="623"/>
                  </a:cubicBezTo>
                  <a:cubicBezTo>
                    <a:pt x="256" y="623"/>
                    <a:pt x="256" y="623"/>
                    <a:pt x="256" y="623"/>
                  </a:cubicBezTo>
                  <a:cubicBezTo>
                    <a:pt x="256" y="623"/>
                    <a:pt x="255" y="622"/>
                    <a:pt x="255" y="622"/>
                  </a:cubicBezTo>
                  <a:cubicBezTo>
                    <a:pt x="255" y="622"/>
                    <a:pt x="255" y="622"/>
                    <a:pt x="255" y="622"/>
                  </a:cubicBezTo>
                  <a:cubicBezTo>
                    <a:pt x="255" y="622"/>
                    <a:pt x="255" y="622"/>
                    <a:pt x="255" y="622"/>
                  </a:cubicBezTo>
                  <a:cubicBezTo>
                    <a:pt x="255" y="622"/>
                    <a:pt x="255" y="621"/>
                    <a:pt x="255" y="621"/>
                  </a:cubicBezTo>
                  <a:cubicBezTo>
                    <a:pt x="254" y="620"/>
                    <a:pt x="254" y="619"/>
                    <a:pt x="254" y="618"/>
                  </a:cubicBezTo>
                  <a:cubicBezTo>
                    <a:pt x="253" y="615"/>
                    <a:pt x="253" y="610"/>
                    <a:pt x="253" y="606"/>
                  </a:cubicBezTo>
                  <a:cubicBezTo>
                    <a:pt x="253" y="601"/>
                    <a:pt x="253" y="596"/>
                    <a:pt x="254" y="592"/>
                  </a:cubicBezTo>
                  <a:cubicBezTo>
                    <a:pt x="254" y="589"/>
                    <a:pt x="254" y="587"/>
                    <a:pt x="254" y="584"/>
                  </a:cubicBezTo>
                  <a:cubicBezTo>
                    <a:pt x="256" y="586"/>
                    <a:pt x="258" y="588"/>
                    <a:pt x="260" y="590"/>
                  </a:cubicBezTo>
                  <a:cubicBezTo>
                    <a:pt x="262" y="591"/>
                    <a:pt x="265" y="593"/>
                    <a:pt x="267" y="594"/>
                  </a:cubicBezTo>
                  <a:cubicBezTo>
                    <a:pt x="268" y="595"/>
                    <a:pt x="270" y="595"/>
                    <a:pt x="271" y="596"/>
                  </a:cubicBezTo>
                  <a:cubicBezTo>
                    <a:pt x="273" y="596"/>
                    <a:pt x="273" y="596"/>
                    <a:pt x="273" y="596"/>
                  </a:cubicBezTo>
                  <a:cubicBezTo>
                    <a:pt x="273" y="596"/>
                    <a:pt x="273" y="596"/>
                    <a:pt x="273" y="596"/>
                  </a:cubicBezTo>
                  <a:cubicBezTo>
                    <a:pt x="274" y="596"/>
                    <a:pt x="274" y="596"/>
                    <a:pt x="274" y="596"/>
                  </a:cubicBezTo>
                  <a:cubicBezTo>
                    <a:pt x="274" y="596"/>
                    <a:pt x="274" y="596"/>
                    <a:pt x="274" y="596"/>
                  </a:cubicBezTo>
                  <a:cubicBezTo>
                    <a:pt x="275" y="597"/>
                    <a:pt x="275" y="597"/>
                    <a:pt x="275" y="597"/>
                  </a:cubicBezTo>
                  <a:cubicBezTo>
                    <a:pt x="285" y="599"/>
                    <a:pt x="295" y="601"/>
                    <a:pt x="303" y="603"/>
                  </a:cubicBezTo>
                  <a:cubicBezTo>
                    <a:pt x="307" y="605"/>
                    <a:pt x="310" y="606"/>
                    <a:pt x="312" y="607"/>
                  </a:cubicBezTo>
                  <a:cubicBezTo>
                    <a:pt x="313" y="607"/>
                    <a:pt x="313" y="608"/>
                    <a:pt x="314" y="608"/>
                  </a:cubicBezTo>
                  <a:cubicBezTo>
                    <a:pt x="314" y="608"/>
                    <a:pt x="314" y="609"/>
                    <a:pt x="314" y="609"/>
                  </a:cubicBezTo>
                  <a:cubicBezTo>
                    <a:pt x="314" y="609"/>
                    <a:pt x="314" y="608"/>
                    <a:pt x="314" y="608"/>
                  </a:cubicBezTo>
                  <a:cubicBezTo>
                    <a:pt x="314" y="607"/>
                    <a:pt x="313" y="607"/>
                    <a:pt x="312" y="606"/>
                  </a:cubicBezTo>
                  <a:cubicBezTo>
                    <a:pt x="310" y="605"/>
                    <a:pt x="307" y="604"/>
                    <a:pt x="303" y="602"/>
                  </a:cubicBezTo>
                  <a:cubicBezTo>
                    <a:pt x="296" y="599"/>
                    <a:pt x="286" y="596"/>
                    <a:pt x="276" y="593"/>
                  </a:cubicBezTo>
                  <a:cubicBezTo>
                    <a:pt x="275" y="593"/>
                    <a:pt x="275" y="593"/>
                    <a:pt x="275" y="593"/>
                  </a:cubicBezTo>
                  <a:cubicBezTo>
                    <a:pt x="275" y="592"/>
                    <a:pt x="275" y="592"/>
                    <a:pt x="275" y="592"/>
                  </a:cubicBezTo>
                  <a:cubicBezTo>
                    <a:pt x="275" y="592"/>
                    <a:pt x="275" y="592"/>
                    <a:pt x="275" y="592"/>
                  </a:cubicBezTo>
                  <a:cubicBezTo>
                    <a:pt x="274" y="592"/>
                    <a:pt x="274" y="592"/>
                    <a:pt x="274" y="592"/>
                  </a:cubicBezTo>
                  <a:cubicBezTo>
                    <a:pt x="272" y="591"/>
                    <a:pt x="272" y="591"/>
                    <a:pt x="272" y="591"/>
                  </a:cubicBezTo>
                  <a:cubicBezTo>
                    <a:pt x="271" y="591"/>
                    <a:pt x="270" y="590"/>
                    <a:pt x="269" y="590"/>
                  </a:cubicBezTo>
                  <a:cubicBezTo>
                    <a:pt x="267" y="589"/>
                    <a:pt x="265" y="587"/>
                    <a:pt x="264" y="586"/>
                  </a:cubicBezTo>
                  <a:cubicBezTo>
                    <a:pt x="261" y="582"/>
                    <a:pt x="258" y="579"/>
                    <a:pt x="256" y="576"/>
                  </a:cubicBezTo>
                  <a:cubicBezTo>
                    <a:pt x="256" y="576"/>
                    <a:pt x="256" y="575"/>
                    <a:pt x="256" y="575"/>
                  </a:cubicBezTo>
                  <a:cubicBezTo>
                    <a:pt x="258" y="562"/>
                    <a:pt x="261" y="549"/>
                    <a:pt x="263" y="539"/>
                  </a:cubicBezTo>
                  <a:cubicBezTo>
                    <a:pt x="263" y="539"/>
                    <a:pt x="263" y="538"/>
                    <a:pt x="263" y="538"/>
                  </a:cubicBezTo>
                  <a:cubicBezTo>
                    <a:pt x="264" y="538"/>
                    <a:pt x="265" y="539"/>
                    <a:pt x="265" y="539"/>
                  </a:cubicBezTo>
                  <a:cubicBezTo>
                    <a:pt x="268" y="541"/>
                    <a:pt x="271" y="543"/>
                    <a:pt x="274" y="544"/>
                  </a:cubicBezTo>
                  <a:cubicBezTo>
                    <a:pt x="276" y="545"/>
                    <a:pt x="278" y="546"/>
                    <a:pt x="279" y="546"/>
                  </a:cubicBezTo>
                  <a:cubicBezTo>
                    <a:pt x="281" y="547"/>
                    <a:pt x="281" y="547"/>
                    <a:pt x="281" y="547"/>
                  </a:cubicBezTo>
                  <a:cubicBezTo>
                    <a:pt x="282" y="547"/>
                    <a:pt x="282" y="547"/>
                    <a:pt x="282" y="547"/>
                  </a:cubicBezTo>
                  <a:cubicBezTo>
                    <a:pt x="283" y="547"/>
                    <a:pt x="283" y="547"/>
                    <a:pt x="283" y="547"/>
                  </a:cubicBezTo>
                  <a:cubicBezTo>
                    <a:pt x="283" y="547"/>
                    <a:pt x="283" y="547"/>
                    <a:pt x="283" y="547"/>
                  </a:cubicBezTo>
                  <a:cubicBezTo>
                    <a:pt x="284" y="547"/>
                    <a:pt x="284" y="547"/>
                    <a:pt x="284" y="547"/>
                  </a:cubicBezTo>
                  <a:cubicBezTo>
                    <a:pt x="296" y="549"/>
                    <a:pt x="308" y="551"/>
                    <a:pt x="317" y="554"/>
                  </a:cubicBezTo>
                  <a:cubicBezTo>
                    <a:pt x="321" y="555"/>
                    <a:pt x="325" y="556"/>
                    <a:pt x="327" y="557"/>
                  </a:cubicBezTo>
                  <a:cubicBezTo>
                    <a:pt x="328" y="557"/>
                    <a:pt x="329" y="558"/>
                    <a:pt x="330" y="558"/>
                  </a:cubicBezTo>
                  <a:cubicBezTo>
                    <a:pt x="330" y="559"/>
                    <a:pt x="330" y="559"/>
                    <a:pt x="330" y="559"/>
                  </a:cubicBezTo>
                  <a:cubicBezTo>
                    <a:pt x="330" y="559"/>
                    <a:pt x="330" y="559"/>
                    <a:pt x="330" y="558"/>
                  </a:cubicBezTo>
                  <a:cubicBezTo>
                    <a:pt x="329" y="558"/>
                    <a:pt x="329" y="557"/>
                    <a:pt x="328" y="556"/>
                  </a:cubicBezTo>
                  <a:cubicBezTo>
                    <a:pt x="325" y="555"/>
                    <a:pt x="322" y="553"/>
                    <a:pt x="318" y="551"/>
                  </a:cubicBezTo>
                  <a:cubicBezTo>
                    <a:pt x="309" y="547"/>
                    <a:pt x="298" y="543"/>
                    <a:pt x="286" y="538"/>
                  </a:cubicBezTo>
                  <a:cubicBezTo>
                    <a:pt x="285" y="538"/>
                    <a:pt x="285" y="538"/>
                    <a:pt x="285" y="538"/>
                  </a:cubicBezTo>
                  <a:cubicBezTo>
                    <a:pt x="285" y="538"/>
                    <a:pt x="285" y="538"/>
                    <a:pt x="285" y="538"/>
                  </a:cubicBezTo>
                  <a:cubicBezTo>
                    <a:pt x="285" y="538"/>
                    <a:pt x="285" y="538"/>
                    <a:pt x="285" y="538"/>
                  </a:cubicBezTo>
                  <a:cubicBezTo>
                    <a:pt x="286" y="538"/>
                    <a:pt x="285" y="538"/>
                    <a:pt x="285" y="538"/>
                  </a:cubicBezTo>
                  <a:cubicBezTo>
                    <a:pt x="285" y="538"/>
                    <a:pt x="285" y="538"/>
                    <a:pt x="285" y="538"/>
                  </a:cubicBezTo>
                  <a:cubicBezTo>
                    <a:pt x="285" y="538"/>
                    <a:pt x="285" y="538"/>
                    <a:pt x="285" y="538"/>
                  </a:cubicBezTo>
                  <a:cubicBezTo>
                    <a:pt x="284" y="538"/>
                    <a:pt x="284" y="538"/>
                    <a:pt x="284" y="538"/>
                  </a:cubicBezTo>
                  <a:cubicBezTo>
                    <a:pt x="282" y="537"/>
                    <a:pt x="282" y="537"/>
                    <a:pt x="282" y="537"/>
                  </a:cubicBezTo>
                  <a:cubicBezTo>
                    <a:pt x="281" y="536"/>
                    <a:pt x="280" y="535"/>
                    <a:pt x="279" y="535"/>
                  </a:cubicBezTo>
                  <a:cubicBezTo>
                    <a:pt x="278" y="534"/>
                    <a:pt x="277" y="533"/>
                    <a:pt x="276" y="532"/>
                  </a:cubicBezTo>
                  <a:cubicBezTo>
                    <a:pt x="278" y="532"/>
                    <a:pt x="280" y="533"/>
                    <a:pt x="282" y="534"/>
                  </a:cubicBezTo>
                  <a:cubicBezTo>
                    <a:pt x="288" y="535"/>
                    <a:pt x="294" y="537"/>
                    <a:pt x="301" y="539"/>
                  </a:cubicBezTo>
                  <a:cubicBezTo>
                    <a:pt x="309" y="541"/>
                    <a:pt x="317" y="543"/>
                    <a:pt x="326" y="545"/>
                  </a:cubicBezTo>
                  <a:cubicBezTo>
                    <a:pt x="336" y="547"/>
                    <a:pt x="346" y="549"/>
                    <a:pt x="356" y="551"/>
                  </a:cubicBezTo>
                  <a:cubicBezTo>
                    <a:pt x="367" y="552"/>
                    <a:pt x="378" y="554"/>
                    <a:pt x="390" y="555"/>
                  </a:cubicBezTo>
                  <a:cubicBezTo>
                    <a:pt x="396" y="556"/>
                    <a:pt x="401" y="556"/>
                    <a:pt x="408" y="557"/>
                  </a:cubicBezTo>
                  <a:cubicBezTo>
                    <a:pt x="411" y="557"/>
                    <a:pt x="414" y="557"/>
                    <a:pt x="417" y="557"/>
                  </a:cubicBezTo>
                  <a:cubicBezTo>
                    <a:pt x="420" y="557"/>
                    <a:pt x="423" y="558"/>
                    <a:pt x="426" y="558"/>
                  </a:cubicBezTo>
                  <a:cubicBezTo>
                    <a:pt x="432" y="558"/>
                    <a:pt x="438" y="558"/>
                    <a:pt x="445" y="558"/>
                  </a:cubicBezTo>
                  <a:cubicBezTo>
                    <a:pt x="451" y="558"/>
                    <a:pt x="457" y="557"/>
                    <a:pt x="463" y="557"/>
                  </a:cubicBezTo>
                  <a:cubicBezTo>
                    <a:pt x="488" y="556"/>
                    <a:pt x="513" y="555"/>
                    <a:pt x="536" y="554"/>
                  </a:cubicBezTo>
                  <a:cubicBezTo>
                    <a:pt x="548" y="554"/>
                    <a:pt x="559" y="554"/>
                    <a:pt x="569" y="555"/>
                  </a:cubicBezTo>
                  <a:cubicBezTo>
                    <a:pt x="580" y="556"/>
                    <a:pt x="590" y="557"/>
                    <a:pt x="598" y="561"/>
                  </a:cubicBezTo>
                  <a:cubicBezTo>
                    <a:pt x="602" y="563"/>
                    <a:pt x="606" y="566"/>
                    <a:pt x="610" y="567"/>
                  </a:cubicBezTo>
                  <a:cubicBezTo>
                    <a:pt x="614" y="569"/>
                    <a:pt x="618" y="570"/>
                    <a:pt x="622" y="570"/>
                  </a:cubicBezTo>
                  <a:cubicBezTo>
                    <a:pt x="630" y="571"/>
                    <a:pt x="636" y="570"/>
                    <a:pt x="642" y="569"/>
                  </a:cubicBezTo>
                  <a:cubicBezTo>
                    <a:pt x="647" y="568"/>
                    <a:pt x="651" y="567"/>
                    <a:pt x="654" y="566"/>
                  </a:cubicBezTo>
                  <a:cubicBezTo>
                    <a:pt x="657" y="566"/>
                    <a:pt x="658" y="565"/>
                    <a:pt x="658" y="565"/>
                  </a:cubicBezTo>
                  <a:cubicBezTo>
                    <a:pt x="658" y="565"/>
                    <a:pt x="657" y="566"/>
                    <a:pt x="654" y="566"/>
                  </a:cubicBezTo>
                  <a:close/>
                </a:path>
              </a:pathLst>
            </a:custGeom>
            <a:solidFill>
              <a:srgbClr val="8B5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349"/>
            </a:p>
          </p:txBody>
        </p:sp>
        <p:sp>
          <p:nvSpPr>
            <p:cNvPr id="206" name="Freeform 1477"/>
            <p:cNvSpPr>
              <a:spLocks/>
            </p:cNvSpPr>
            <p:nvPr/>
          </p:nvSpPr>
          <p:spPr bwMode="auto">
            <a:xfrm>
              <a:off x="10748079" y="4991549"/>
              <a:ext cx="364187" cy="529589"/>
            </a:xfrm>
            <a:custGeom>
              <a:avLst/>
              <a:gdLst>
                <a:gd name="T0" fmla="*/ 17 w 64"/>
                <a:gd name="T1" fmla="*/ 85 h 87"/>
                <a:gd name="T2" fmla="*/ 57 w 64"/>
                <a:gd name="T3" fmla="*/ 62 h 87"/>
                <a:gd name="T4" fmla="*/ 52 w 64"/>
                <a:gd name="T5" fmla="*/ 4 h 87"/>
                <a:gd name="T6" fmla="*/ 7 w 64"/>
                <a:gd name="T7" fmla="*/ 40 h 87"/>
                <a:gd name="T8" fmla="*/ 17 w 64"/>
                <a:gd name="T9" fmla="*/ 85 h 87"/>
              </a:gdLst>
              <a:ahLst/>
              <a:cxnLst>
                <a:cxn ang="0">
                  <a:pos x="T0" y="T1"/>
                </a:cxn>
                <a:cxn ang="0">
                  <a:pos x="T2" y="T3"/>
                </a:cxn>
                <a:cxn ang="0">
                  <a:pos x="T4" y="T5"/>
                </a:cxn>
                <a:cxn ang="0">
                  <a:pos x="T6" y="T7"/>
                </a:cxn>
                <a:cxn ang="0">
                  <a:pos x="T8" y="T9"/>
                </a:cxn>
              </a:cxnLst>
              <a:rect l="0" t="0" r="r" b="b"/>
              <a:pathLst>
                <a:path w="64" h="87">
                  <a:moveTo>
                    <a:pt x="17" y="85"/>
                  </a:moveTo>
                  <a:cubicBezTo>
                    <a:pt x="34" y="87"/>
                    <a:pt x="50" y="78"/>
                    <a:pt x="57" y="62"/>
                  </a:cubicBezTo>
                  <a:cubicBezTo>
                    <a:pt x="64" y="46"/>
                    <a:pt x="51" y="8"/>
                    <a:pt x="52" y="4"/>
                  </a:cubicBezTo>
                  <a:cubicBezTo>
                    <a:pt x="53" y="0"/>
                    <a:pt x="14" y="24"/>
                    <a:pt x="7" y="40"/>
                  </a:cubicBezTo>
                  <a:cubicBezTo>
                    <a:pt x="0" y="56"/>
                    <a:pt x="5" y="74"/>
                    <a:pt x="17" y="8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07" name="Freeform 1478"/>
            <p:cNvSpPr>
              <a:spLocks/>
            </p:cNvSpPr>
            <p:nvPr/>
          </p:nvSpPr>
          <p:spPr bwMode="auto">
            <a:xfrm>
              <a:off x="11117958" y="5039693"/>
              <a:ext cx="375568" cy="481444"/>
            </a:xfrm>
            <a:custGeom>
              <a:avLst/>
              <a:gdLst>
                <a:gd name="T0" fmla="*/ 9 w 65"/>
                <a:gd name="T1" fmla="*/ 73 h 79"/>
                <a:gd name="T2" fmla="*/ 53 w 65"/>
                <a:gd name="T3" fmla="*/ 61 h 79"/>
                <a:gd name="T4" fmla="*/ 63 w 65"/>
                <a:gd name="T5" fmla="*/ 4 h 79"/>
                <a:gd name="T6" fmla="*/ 10 w 65"/>
                <a:gd name="T7" fmla="*/ 28 h 79"/>
                <a:gd name="T8" fmla="*/ 9 w 65"/>
                <a:gd name="T9" fmla="*/ 73 h 79"/>
              </a:gdLst>
              <a:ahLst/>
              <a:cxnLst>
                <a:cxn ang="0">
                  <a:pos x="T0" y="T1"/>
                </a:cxn>
                <a:cxn ang="0">
                  <a:pos x="T2" y="T3"/>
                </a:cxn>
                <a:cxn ang="0">
                  <a:pos x="T4" y="T5"/>
                </a:cxn>
                <a:cxn ang="0">
                  <a:pos x="T6" y="T7"/>
                </a:cxn>
                <a:cxn ang="0">
                  <a:pos x="T8" y="T9"/>
                </a:cxn>
              </a:cxnLst>
              <a:rect l="0" t="0" r="r" b="b"/>
              <a:pathLst>
                <a:path w="65" h="79">
                  <a:moveTo>
                    <a:pt x="9" y="73"/>
                  </a:moveTo>
                  <a:cubicBezTo>
                    <a:pt x="25" y="79"/>
                    <a:pt x="43" y="74"/>
                    <a:pt x="53" y="61"/>
                  </a:cubicBezTo>
                  <a:cubicBezTo>
                    <a:pt x="64" y="47"/>
                    <a:pt x="61" y="8"/>
                    <a:pt x="63" y="4"/>
                  </a:cubicBezTo>
                  <a:cubicBezTo>
                    <a:pt x="65" y="0"/>
                    <a:pt x="21" y="14"/>
                    <a:pt x="10" y="28"/>
                  </a:cubicBezTo>
                  <a:cubicBezTo>
                    <a:pt x="0" y="41"/>
                    <a:pt x="0" y="60"/>
                    <a:pt x="9" y="73"/>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08" name="Freeform 1479"/>
            <p:cNvSpPr>
              <a:spLocks/>
            </p:cNvSpPr>
            <p:nvPr/>
          </p:nvSpPr>
          <p:spPr bwMode="auto">
            <a:xfrm>
              <a:off x="11766665" y="5304488"/>
              <a:ext cx="193474" cy="246742"/>
            </a:xfrm>
            <a:custGeom>
              <a:avLst/>
              <a:gdLst>
                <a:gd name="T0" fmla="*/ 5 w 34"/>
                <a:gd name="T1" fmla="*/ 38 h 41"/>
                <a:gd name="T2" fmla="*/ 28 w 34"/>
                <a:gd name="T3" fmla="*/ 31 h 41"/>
                <a:gd name="T4" fmla="*/ 33 w 34"/>
                <a:gd name="T5" fmla="*/ 2 h 41"/>
                <a:gd name="T6" fmla="*/ 5 w 34"/>
                <a:gd name="T7" fmla="*/ 14 h 41"/>
                <a:gd name="T8" fmla="*/ 5 w 34"/>
                <a:gd name="T9" fmla="*/ 38 h 41"/>
              </a:gdLst>
              <a:ahLst/>
              <a:cxnLst>
                <a:cxn ang="0">
                  <a:pos x="T0" y="T1"/>
                </a:cxn>
                <a:cxn ang="0">
                  <a:pos x="T2" y="T3"/>
                </a:cxn>
                <a:cxn ang="0">
                  <a:pos x="T4" y="T5"/>
                </a:cxn>
                <a:cxn ang="0">
                  <a:pos x="T6" y="T7"/>
                </a:cxn>
                <a:cxn ang="0">
                  <a:pos x="T8" y="T9"/>
                </a:cxn>
              </a:cxnLst>
              <a:rect l="0" t="0" r="r" b="b"/>
              <a:pathLst>
                <a:path w="34" h="41">
                  <a:moveTo>
                    <a:pt x="5" y="38"/>
                  </a:moveTo>
                  <a:cubicBezTo>
                    <a:pt x="13" y="41"/>
                    <a:pt x="22" y="39"/>
                    <a:pt x="28" y="31"/>
                  </a:cubicBezTo>
                  <a:cubicBezTo>
                    <a:pt x="33" y="24"/>
                    <a:pt x="32" y="4"/>
                    <a:pt x="33" y="2"/>
                  </a:cubicBezTo>
                  <a:cubicBezTo>
                    <a:pt x="34" y="0"/>
                    <a:pt x="11" y="7"/>
                    <a:pt x="5" y="14"/>
                  </a:cubicBezTo>
                  <a:cubicBezTo>
                    <a:pt x="0" y="21"/>
                    <a:pt x="0" y="31"/>
                    <a:pt x="5" y="3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09" name="Freeform 1480"/>
            <p:cNvSpPr>
              <a:spLocks/>
            </p:cNvSpPr>
            <p:nvPr/>
          </p:nvSpPr>
          <p:spPr bwMode="auto">
            <a:xfrm>
              <a:off x="10025397" y="3842102"/>
              <a:ext cx="386948" cy="511537"/>
            </a:xfrm>
            <a:custGeom>
              <a:avLst/>
              <a:gdLst>
                <a:gd name="T0" fmla="*/ 11 w 67"/>
                <a:gd name="T1" fmla="*/ 78 h 84"/>
                <a:gd name="T2" fmla="*/ 57 w 67"/>
                <a:gd name="T3" fmla="*/ 63 h 84"/>
                <a:gd name="T4" fmla="*/ 64 w 67"/>
                <a:gd name="T5" fmla="*/ 4 h 84"/>
                <a:gd name="T6" fmla="*/ 10 w 67"/>
                <a:gd name="T7" fmla="*/ 30 h 84"/>
                <a:gd name="T8" fmla="*/ 11 w 67"/>
                <a:gd name="T9" fmla="*/ 78 h 84"/>
              </a:gdLst>
              <a:ahLst/>
              <a:cxnLst>
                <a:cxn ang="0">
                  <a:pos x="T0" y="T1"/>
                </a:cxn>
                <a:cxn ang="0">
                  <a:pos x="T2" y="T3"/>
                </a:cxn>
                <a:cxn ang="0">
                  <a:pos x="T4" y="T5"/>
                </a:cxn>
                <a:cxn ang="0">
                  <a:pos x="T6" y="T7"/>
                </a:cxn>
                <a:cxn ang="0">
                  <a:pos x="T8" y="T9"/>
                </a:cxn>
              </a:cxnLst>
              <a:rect l="0" t="0" r="r" b="b"/>
              <a:pathLst>
                <a:path w="67" h="84">
                  <a:moveTo>
                    <a:pt x="11" y="78"/>
                  </a:moveTo>
                  <a:cubicBezTo>
                    <a:pt x="27" y="84"/>
                    <a:pt x="46" y="78"/>
                    <a:pt x="57" y="63"/>
                  </a:cubicBezTo>
                  <a:cubicBezTo>
                    <a:pt x="67" y="49"/>
                    <a:pt x="62" y="7"/>
                    <a:pt x="64" y="4"/>
                  </a:cubicBezTo>
                  <a:cubicBezTo>
                    <a:pt x="66" y="0"/>
                    <a:pt x="21" y="16"/>
                    <a:pt x="10" y="30"/>
                  </a:cubicBezTo>
                  <a:cubicBezTo>
                    <a:pt x="0" y="45"/>
                    <a:pt x="1" y="65"/>
                    <a:pt x="11" y="7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11" name="Freeform 1482"/>
            <p:cNvSpPr>
              <a:spLocks/>
            </p:cNvSpPr>
            <p:nvPr/>
          </p:nvSpPr>
          <p:spPr bwMode="auto">
            <a:xfrm>
              <a:off x="10315607" y="4823043"/>
              <a:ext cx="540592" cy="385156"/>
            </a:xfrm>
            <a:custGeom>
              <a:avLst/>
              <a:gdLst>
                <a:gd name="T0" fmla="*/ 0 w 94"/>
                <a:gd name="T1" fmla="*/ 40 h 63"/>
                <a:gd name="T2" fmla="*/ 44 w 94"/>
                <a:gd name="T3" fmla="*/ 59 h 63"/>
                <a:gd name="T4" fmla="*/ 90 w 94"/>
                <a:gd name="T5" fmla="*/ 20 h 63"/>
                <a:gd name="T6" fmla="*/ 32 w 94"/>
                <a:gd name="T7" fmla="*/ 4 h 63"/>
                <a:gd name="T8" fmla="*/ 0 w 94"/>
                <a:gd name="T9" fmla="*/ 40 h 63"/>
              </a:gdLst>
              <a:ahLst/>
              <a:cxnLst>
                <a:cxn ang="0">
                  <a:pos x="T0" y="T1"/>
                </a:cxn>
                <a:cxn ang="0">
                  <a:pos x="T2" y="T3"/>
                </a:cxn>
                <a:cxn ang="0">
                  <a:pos x="T4" y="T5"/>
                </a:cxn>
                <a:cxn ang="0">
                  <a:pos x="T6" y="T7"/>
                </a:cxn>
                <a:cxn ang="0">
                  <a:pos x="T8" y="T9"/>
                </a:cxn>
              </a:cxnLst>
              <a:rect l="0" t="0" r="r" b="b"/>
              <a:pathLst>
                <a:path w="94" h="63">
                  <a:moveTo>
                    <a:pt x="0" y="40"/>
                  </a:moveTo>
                  <a:cubicBezTo>
                    <a:pt x="9" y="55"/>
                    <a:pt x="27" y="63"/>
                    <a:pt x="44" y="59"/>
                  </a:cubicBezTo>
                  <a:cubicBezTo>
                    <a:pt x="62" y="55"/>
                    <a:pt x="86" y="21"/>
                    <a:pt x="90" y="20"/>
                  </a:cubicBezTo>
                  <a:cubicBezTo>
                    <a:pt x="94" y="18"/>
                    <a:pt x="50" y="0"/>
                    <a:pt x="32" y="4"/>
                  </a:cubicBezTo>
                  <a:cubicBezTo>
                    <a:pt x="14" y="8"/>
                    <a:pt x="2" y="23"/>
                    <a:pt x="0" y="4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12" name="Freeform 1483"/>
            <p:cNvSpPr>
              <a:spLocks/>
            </p:cNvSpPr>
            <p:nvPr/>
          </p:nvSpPr>
          <p:spPr bwMode="auto">
            <a:xfrm>
              <a:off x="10503392" y="4467980"/>
              <a:ext cx="546280" cy="391176"/>
            </a:xfrm>
            <a:custGeom>
              <a:avLst/>
              <a:gdLst>
                <a:gd name="T0" fmla="*/ 0 w 95"/>
                <a:gd name="T1" fmla="*/ 40 h 64"/>
                <a:gd name="T2" fmla="*/ 45 w 95"/>
                <a:gd name="T3" fmla="*/ 60 h 64"/>
                <a:gd name="T4" fmla="*/ 91 w 95"/>
                <a:gd name="T5" fmla="*/ 20 h 64"/>
                <a:gd name="T6" fmla="*/ 32 w 95"/>
                <a:gd name="T7" fmla="*/ 4 h 64"/>
                <a:gd name="T8" fmla="*/ 0 w 95"/>
                <a:gd name="T9" fmla="*/ 40 h 64"/>
              </a:gdLst>
              <a:ahLst/>
              <a:cxnLst>
                <a:cxn ang="0">
                  <a:pos x="T0" y="T1"/>
                </a:cxn>
                <a:cxn ang="0">
                  <a:pos x="T2" y="T3"/>
                </a:cxn>
                <a:cxn ang="0">
                  <a:pos x="T4" y="T5"/>
                </a:cxn>
                <a:cxn ang="0">
                  <a:pos x="T6" y="T7"/>
                </a:cxn>
                <a:cxn ang="0">
                  <a:pos x="T8" y="T9"/>
                </a:cxn>
              </a:cxnLst>
              <a:rect l="0" t="0" r="r" b="b"/>
              <a:pathLst>
                <a:path w="95" h="64">
                  <a:moveTo>
                    <a:pt x="0" y="40"/>
                  </a:moveTo>
                  <a:cubicBezTo>
                    <a:pt x="9" y="56"/>
                    <a:pt x="27" y="64"/>
                    <a:pt x="45" y="60"/>
                  </a:cubicBezTo>
                  <a:cubicBezTo>
                    <a:pt x="63" y="56"/>
                    <a:pt x="87" y="22"/>
                    <a:pt x="91" y="20"/>
                  </a:cubicBezTo>
                  <a:cubicBezTo>
                    <a:pt x="95" y="18"/>
                    <a:pt x="50" y="0"/>
                    <a:pt x="32" y="4"/>
                  </a:cubicBezTo>
                  <a:cubicBezTo>
                    <a:pt x="14" y="8"/>
                    <a:pt x="2" y="23"/>
                    <a:pt x="0" y="4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14" name="Freeform 1485"/>
            <p:cNvSpPr>
              <a:spLocks/>
            </p:cNvSpPr>
            <p:nvPr/>
          </p:nvSpPr>
          <p:spPr bwMode="auto">
            <a:xfrm>
              <a:off x="10958626" y="5527158"/>
              <a:ext cx="250378" cy="330995"/>
            </a:xfrm>
            <a:custGeom>
              <a:avLst/>
              <a:gdLst>
                <a:gd name="T0" fmla="*/ 8 w 43"/>
                <a:gd name="T1" fmla="*/ 3 h 54"/>
                <a:gd name="T2" fmla="*/ 6 w 43"/>
                <a:gd name="T3" fmla="*/ 34 h 54"/>
                <a:gd name="T4" fmla="*/ 41 w 43"/>
                <a:gd name="T5" fmla="*/ 52 h 54"/>
                <a:gd name="T6" fmla="*/ 37 w 43"/>
                <a:gd name="T7" fmla="*/ 14 h 54"/>
                <a:gd name="T8" fmla="*/ 8 w 43"/>
                <a:gd name="T9" fmla="*/ 3 h 54"/>
              </a:gdLst>
              <a:ahLst/>
              <a:cxnLst>
                <a:cxn ang="0">
                  <a:pos x="T0" y="T1"/>
                </a:cxn>
                <a:cxn ang="0">
                  <a:pos x="T2" y="T3"/>
                </a:cxn>
                <a:cxn ang="0">
                  <a:pos x="T4" y="T5"/>
                </a:cxn>
                <a:cxn ang="0">
                  <a:pos x="T6" y="T7"/>
                </a:cxn>
                <a:cxn ang="0">
                  <a:pos x="T8" y="T9"/>
                </a:cxn>
              </a:cxnLst>
              <a:rect l="0" t="0" r="r" b="b"/>
              <a:pathLst>
                <a:path w="43" h="54">
                  <a:moveTo>
                    <a:pt x="8" y="3"/>
                  </a:moveTo>
                  <a:cubicBezTo>
                    <a:pt x="1" y="12"/>
                    <a:pt x="0" y="24"/>
                    <a:pt x="6" y="34"/>
                  </a:cubicBezTo>
                  <a:cubicBezTo>
                    <a:pt x="13" y="44"/>
                    <a:pt x="39" y="50"/>
                    <a:pt x="41" y="52"/>
                  </a:cubicBezTo>
                  <a:cubicBezTo>
                    <a:pt x="43" y="54"/>
                    <a:pt x="43" y="24"/>
                    <a:pt x="37" y="14"/>
                  </a:cubicBezTo>
                  <a:cubicBezTo>
                    <a:pt x="30" y="4"/>
                    <a:pt x="19" y="0"/>
                    <a:pt x="8" y="3"/>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15" name="Freeform 1486"/>
            <p:cNvSpPr>
              <a:spLocks/>
            </p:cNvSpPr>
            <p:nvPr/>
          </p:nvSpPr>
          <p:spPr bwMode="auto">
            <a:xfrm>
              <a:off x="11743904" y="5509101"/>
              <a:ext cx="233309" cy="234706"/>
            </a:xfrm>
            <a:custGeom>
              <a:avLst/>
              <a:gdLst>
                <a:gd name="T0" fmla="*/ 4 w 41"/>
                <a:gd name="T1" fmla="*/ 4 h 38"/>
                <a:gd name="T2" fmla="*/ 9 w 41"/>
                <a:gd name="T3" fmla="*/ 29 h 38"/>
                <a:gd name="T4" fmla="*/ 39 w 41"/>
                <a:gd name="T5" fmla="*/ 37 h 38"/>
                <a:gd name="T6" fmla="*/ 29 w 41"/>
                <a:gd name="T7" fmla="*/ 7 h 38"/>
                <a:gd name="T8" fmla="*/ 4 w 41"/>
                <a:gd name="T9" fmla="*/ 4 h 38"/>
              </a:gdLst>
              <a:ahLst/>
              <a:cxnLst>
                <a:cxn ang="0">
                  <a:pos x="T0" y="T1"/>
                </a:cxn>
                <a:cxn ang="0">
                  <a:pos x="T2" y="T3"/>
                </a:cxn>
                <a:cxn ang="0">
                  <a:pos x="T4" y="T5"/>
                </a:cxn>
                <a:cxn ang="0">
                  <a:pos x="T6" y="T7"/>
                </a:cxn>
                <a:cxn ang="0">
                  <a:pos x="T8" y="T9"/>
                </a:cxn>
              </a:cxnLst>
              <a:rect l="0" t="0" r="r" b="b"/>
              <a:pathLst>
                <a:path w="41" h="38">
                  <a:moveTo>
                    <a:pt x="4" y="4"/>
                  </a:moveTo>
                  <a:cubicBezTo>
                    <a:pt x="0" y="12"/>
                    <a:pt x="2" y="22"/>
                    <a:pt x="9" y="29"/>
                  </a:cubicBezTo>
                  <a:cubicBezTo>
                    <a:pt x="16" y="35"/>
                    <a:pt x="37" y="35"/>
                    <a:pt x="39" y="37"/>
                  </a:cubicBezTo>
                  <a:cubicBezTo>
                    <a:pt x="41" y="38"/>
                    <a:pt x="36" y="14"/>
                    <a:pt x="29" y="7"/>
                  </a:cubicBezTo>
                  <a:cubicBezTo>
                    <a:pt x="22" y="1"/>
                    <a:pt x="12" y="0"/>
                    <a:pt x="4" y="4"/>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16" name="Freeform 1487"/>
            <p:cNvSpPr>
              <a:spLocks/>
            </p:cNvSpPr>
            <p:nvPr/>
          </p:nvSpPr>
          <p:spPr bwMode="auto">
            <a:xfrm>
              <a:off x="11476946" y="5202344"/>
              <a:ext cx="244690" cy="306923"/>
            </a:xfrm>
            <a:custGeom>
              <a:avLst/>
              <a:gdLst>
                <a:gd name="T0" fmla="*/ 6 w 42"/>
                <a:gd name="T1" fmla="*/ 48 h 51"/>
                <a:gd name="T2" fmla="*/ 34 w 42"/>
                <a:gd name="T3" fmla="*/ 39 h 51"/>
                <a:gd name="T4" fmla="*/ 41 w 42"/>
                <a:gd name="T5" fmla="*/ 2 h 51"/>
                <a:gd name="T6" fmla="*/ 7 w 42"/>
                <a:gd name="T7" fmla="*/ 18 h 51"/>
                <a:gd name="T8" fmla="*/ 6 w 42"/>
                <a:gd name="T9" fmla="*/ 48 h 51"/>
              </a:gdLst>
              <a:ahLst/>
              <a:cxnLst>
                <a:cxn ang="0">
                  <a:pos x="T0" y="T1"/>
                </a:cxn>
                <a:cxn ang="0">
                  <a:pos x="T2" y="T3"/>
                </a:cxn>
                <a:cxn ang="0">
                  <a:pos x="T4" y="T5"/>
                </a:cxn>
                <a:cxn ang="0">
                  <a:pos x="T6" y="T7"/>
                </a:cxn>
                <a:cxn ang="0">
                  <a:pos x="T8" y="T9"/>
                </a:cxn>
              </a:cxnLst>
              <a:rect l="0" t="0" r="r" b="b"/>
              <a:pathLst>
                <a:path w="42" h="51">
                  <a:moveTo>
                    <a:pt x="6" y="48"/>
                  </a:moveTo>
                  <a:cubicBezTo>
                    <a:pt x="16" y="51"/>
                    <a:pt x="28" y="48"/>
                    <a:pt x="34" y="39"/>
                  </a:cubicBezTo>
                  <a:cubicBezTo>
                    <a:pt x="41" y="31"/>
                    <a:pt x="40" y="5"/>
                    <a:pt x="41" y="2"/>
                  </a:cubicBezTo>
                  <a:cubicBezTo>
                    <a:pt x="42" y="0"/>
                    <a:pt x="13" y="9"/>
                    <a:pt x="7" y="18"/>
                  </a:cubicBezTo>
                  <a:cubicBezTo>
                    <a:pt x="0" y="27"/>
                    <a:pt x="0" y="39"/>
                    <a:pt x="6" y="4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17" name="Freeform 1488"/>
            <p:cNvSpPr>
              <a:spLocks/>
            </p:cNvSpPr>
            <p:nvPr/>
          </p:nvSpPr>
          <p:spPr bwMode="auto">
            <a:xfrm>
              <a:off x="11328501" y="5509101"/>
              <a:ext cx="364187" cy="361083"/>
            </a:xfrm>
            <a:custGeom>
              <a:avLst/>
              <a:gdLst>
                <a:gd name="T0" fmla="*/ 6 w 63"/>
                <a:gd name="T1" fmla="*/ 7 h 59"/>
                <a:gd name="T2" fmla="*/ 13 w 63"/>
                <a:gd name="T3" fmla="*/ 45 h 59"/>
                <a:gd name="T4" fmla="*/ 60 w 63"/>
                <a:gd name="T5" fmla="*/ 57 h 59"/>
                <a:gd name="T6" fmla="*/ 44 w 63"/>
                <a:gd name="T7" fmla="*/ 11 h 59"/>
                <a:gd name="T8" fmla="*/ 6 w 63"/>
                <a:gd name="T9" fmla="*/ 7 h 59"/>
              </a:gdLst>
              <a:ahLst/>
              <a:cxnLst>
                <a:cxn ang="0">
                  <a:pos x="T0" y="T1"/>
                </a:cxn>
                <a:cxn ang="0">
                  <a:pos x="T2" y="T3"/>
                </a:cxn>
                <a:cxn ang="0">
                  <a:pos x="T4" y="T5"/>
                </a:cxn>
                <a:cxn ang="0">
                  <a:pos x="T6" y="T7"/>
                </a:cxn>
                <a:cxn ang="0">
                  <a:pos x="T8" y="T9"/>
                </a:cxn>
              </a:cxnLst>
              <a:rect l="0" t="0" r="r" b="b"/>
              <a:pathLst>
                <a:path w="63" h="59">
                  <a:moveTo>
                    <a:pt x="6" y="7"/>
                  </a:moveTo>
                  <a:cubicBezTo>
                    <a:pt x="0" y="20"/>
                    <a:pt x="2" y="35"/>
                    <a:pt x="13" y="45"/>
                  </a:cubicBezTo>
                  <a:cubicBezTo>
                    <a:pt x="24" y="55"/>
                    <a:pt x="57" y="55"/>
                    <a:pt x="60" y="57"/>
                  </a:cubicBezTo>
                  <a:cubicBezTo>
                    <a:pt x="63" y="59"/>
                    <a:pt x="55" y="21"/>
                    <a:pt x="44" y="11"/>
                  </a:cubicBezTo>
                  <a:cubicBezTo>
                    <a:pt x="33" y="2"/>
                    <a:pt x="18" y="0"/>
                    <a:pt x="6" y="7"/>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18" name="Freeform 1489"/>
            <p:cNvSpPr>
              <a:spLocks/>
            </p:cNvSpPr>
            <p:nvPr/>
          </p:nvSpPr>
          <p:spPr bwMode="auto">
            <a:xfrm>
              <a:off x="9348236" y="4720738"/>
              <a:ext cx="347117" cy="613842"/>
            </a:xfrm>
            <a:custGeom>
              <a:avLst/>
              <a:gdLst>
                <a:gd name="T0" fmla="*/ 30 w 61"/>
                <a:gd name="T1" fmla="*/ 101 h 101"/>
                <a:gd name="T2" fmla="*/ 1 w 61"/>
                <a:gd name="T3" fmla="*/ 60 h 101"/>
                <a:gd name="T4" fmla="*/ 31 w 61"/>
                <a:gd name="T5" fmla="*/ 4 h 101"/>
                <a:gd name="T6" fmla="*/ 61 w 61"/>
                <a:gd name="T7" fmla="*/ 61 h 101"/>
                <a:gd name="T8" fmla="*/ 30 w 61"/>
                <a:gd name="T9" fmla="*/ 101 h 101"/>
              </a:gdLst>
              <a:ahLst/>
              <a:cxnLst>
                <a:cxn ang="0">
                  <a:pos x="T0" y="T1"/>
                </a:cxn>
                <a:cxn ang="0">
                  <a:pos x="T2" y="T3"/>
                </a:cxn>
                <a:cxn ang="0">
                  <a:pos x="T4" y="T5"/>
                </a:cxn>
                <a:cxn ang="0">
                  <a:pos x="T6" y="T7"/>
                </a:cxn>
                <a:cxn ang="0">
                  <a:pos x="T8" y="T9"/>
                </a:cxn>
              </a:cxnLst>
              <a:rect l="0" t="0" r="r" b="b"/>
              <a:pathLst>
                <a:path w="61" h="101">
                  <a:moveTo>
                    <a:pt x="30" y="101"/>
                  </a:moveTo>
                  <a:cubicBezTo>
                    <a:pt x="13" y="96"/>
                    <a:pt x="0" y="79"/>
                    <a:pt x="1" y="60"/>
                  </a:cubicBezTo>
                  <a:cubicBezTo>
                    <a:pt x="1" y="41"/>
                    <a:pt x="31" y="9"/>
                    <a:pt x="31" y="4"/>
                  </a:cubicBezTo>
                  <a:cubicBezTo>
                    <a:pt x="32" y="0"/>
                    <a:pt x="61" y="42"/>
                    <a:pt x="61" y="61"/>
                  </a:cubicBezTo>
                  <a:cubicBezTo>
                    <a:pt x="60" y="80"/>
                    <a:pt x="47" y="96"/>
                    <a:pt x="30" y="101"/>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19" name="Freeform 1490"/>
            <p:cNvSpPr>
              <a:spLocks/>
            </p:cNvSpPr>
            <p:nvPr/>
          </p:nvSpPr>
          <p:spPr bwMode="auto">
            <a:xfrm>
              <a:off x="8961287" y="4606393"/>
              <a:ext cx="398329" cy="589769"/>
            </a:xfrm>
            <a:custGeom>
              <a:avLst/>
              <a:gdLst>
                <a:gd name="T0" fmla="*/ 48 w 69"/>
                <a:gd name="T1" fmla="*/ 95 h 96"/>
                <a:gd name="T2" fmla="*/ 7 w 69"/>
                <a:gd name="T3" fmla="*/ 67 h 96"/>
                <a:gd name="T4" fmla="*/ 16 w 69"/>
                <a:gd name="T5" fmla="*/ 4 h 96"/>
                <a:gd name="T6" fmla="*/ 63 w 69"/>
                <a:gd name="T7" fmla="*/ 47 h 96"/>
                <a:gd name="T8" fmla="*/ 48 w 69"/>
                <a:gd name="T9" fmla="*/ 95 h 96"/>
              </a:gdLst>
              <a:ahLst/>
              <a:cxnLst>
                <a:cxn ang="0">
                  <a:pos x="T0" y="T1"/>
                </a:cxn>
                <a:cxn ang="0">
                  <a:pos x="T2" y="T3"/>
                </a:cxn>
                <a:cxn ang="0">
                  <a:pos x="T4" y="T5"/>
                </a:cxn>
                <a:cxn ang="0">
                  <a:pos x="T6" y="T7"/>
                </a:cxn>
                <a:cxn ang="0">
                  <a:pos x="T8" y="T9"/>
                </a:cxn>
              </a:cxnLst>
              <a:rect l="0" t="0" r="r" b="b"/>
              <a:pathLst>
                <a:path w="69" h="96">
                  <a:moveTo>
                    <a:pt x="48" y="95"/>
                  </a:moveTo>
                  <a:cubicBezTo>
                    <a:pt x="30" y="96"/>
                    <a:pt x="13" y="85"/>
                    <a:pt x="7" y="67"/>
                  </a:cubicBezTo>
                  <a:cubicBezTo>
                    <a:pt x="0" y="49"/>
                    <a:pt x="17" y="8"/>
                    <a:pt x="16" y="4"/>
                  </a:cubicBezTo>
                  <a:cubicBezTo>
                    <a:pt x="15" y="0"/>
                    <a:pt x="57" y="29"/>
                    <a:pt x="63" y="47"/>
                  </a:cubicBezTo>
                  <a:cubicBezTo>
                    <a:pt x="69" y="65"/>
                    <a:pt x="63" y="85"/>
                    <a:pt x="48" y="9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20" name="Freeform 1491"/>
            <p:cNvSpPr>
              <a:spLocks/>
            </p:cNvSpPr>
            <p:nvPr/>
          </p:nvSpPr>
          <p:spPr bwMode="auto">
            <a:xfrm>
              <a:off x="9433100" y="3704007"/>
              <a:ext cx="614565" cy="463392"/>
            </a:xfrm>
            <a:custGeom>
              <a:avLst/>
              <a:gdLst>
                <a:gd name="T0" fmla="*/ 89 w 107"/>
                <a:gd name="T1" fmla="*/ 2 h 76"/>
                <a:gd name="T2" fmla="*/ 71 w 107"/>
                <a:gd name="T3" fmla="*/ 23 h 76"/>
                <a:gd name="T4" fmla="*/ 64 w 107"/>
                <a:gd name="T5" fmla="*/ 18 h 76"/>
                <a:gd name="T6" fmla="*/ 4 w 107"/>
                <a:gd name="T7" fmla="*/ 15 h 76"/>
                <a:gd name="T8" fmla="*/ 35 w 107"/>
                <a:gd name="T9" fmla="*/ 67 h 76"/>
                <a:gd name="T10" fmla="*/ 80 w 107"/>
                <a:gd name="T11" fmla="*/ 65 h 76"/>
                <a:gd name="T12" fmla="*/ 83 w 107"/>
                <a:gd name="T13" fmla="*/ 66 h 76"/>
                <a:gd name="T14" fmla="*/ 105 w 107"/>
                <a:gd name="T15" fmla="*/ 41 h 76"/>
                <a:gd name="T16" fmla="*/ 89 w 107"/>
                <a:gd name="T17"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76">
                  <a:moveTo>
                    <a:pt x="89" y="2"/>
                  </a:moveTo>
                  <a:cubicBezTo>
                    <a:pt x="89" y="0"/>
                    <a:pt x="78" y="12"/>
                    <a:pt x="71" y="23"/>
                  </a:cubicBezTo>
                  <a:cubicBezTo>
                    <a:pt x="69" y="21"/>
                    <a:pt x="66" y="20"/>
                    <a:pt x="64" y="18"/>
                  </a:cubicBezTo>
                  <a:cubicBezTo>
                    <a:pt x="48" y="9"/>
                    <a:pt x="0" y="13"/>
                    <a:pt x="4" y="15"/>
                  </a:cubicBezTo>
                  <a:cubicBezTo>
                    <a:pt x="7" y="18"/>
                    <a:pt x="19" y="58"/>
                    <a:pt x="35" y="67"/>
                  </a:cubicBezTo>
                  <a:cubicBezTo>
                    <a:pt x="49" y="76"/>
                    <a:pt x="67" y="74"/>
                    <a:pt x="80" y="65"/>
                  </a:cubicBezTo>
                  <a:cubicBezTo>
                    <a:pt x="81" y="65"/>
                    <a:pt x="82" y="66"/>
                    <a:pt x="83" y="66"/>
                  </a:cubicBezTo>
                  <a:cubicBezTo>
                    <a:pt x="95" y="64"/>
                    <a:pt x="104" y="54"/>
                    <a:pt x="105" y="41"/>
                  </a:cubicBezTo>
                  <a:cubicBezTo>
                    <a:pt x="107" y="28"/>
                    <a:pt x="89" y="5"/>
                    <a:pt x="89" y="2"/>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21" name="Freeform 1492"/>
            <p:cNvSpPr>
              <a:spLocks/>
            </p:cNvSpPr>
            <p:nvPr/>
          </p:nvSpPr>
          <p:spPr bwMode="auto">
            <a:xfrm>
              <a:off x="8984049" y="4004588"/>
              <a:ext cx="608877" cy="499501"/>
            </a:xfrm>
            <a:custGeom>
              <a:avLst/>
              <a:gdLst>
                <a:gd name="T0" fmla="*/ 104 w 106"/>
                <a:gd name="T1" fmla="*/ 37 h 82"/>
                <a:gd name="T2" fmla="*/ 79 w 106"/>
                <a:gd name="T3" fmla="*/ 2 h 82"/>
                <a:gd name="T4" fmla="*/ 67 w 106"/>
                <a:gd name="T5" fmla="*/ 26 h 82"/>
                <a:gd name="T6" fmla="*/ 64 w 106"/>
                <a:gd name="T7" fmla="*/ 23 h 82"/>
                <a:gd name="T8" fmla="*/ 3 w 106"/>
                <a:gd name="T9" fmla="*/ 21 h 82"/>
                <a:gd name="T10" fmla="*/ 35 w 106"/>
                <a:gd name="T11" fmla="*/ 72 h 82"/>
                <a:gd name="T12" fmla="*/ 82 w 106"/>
                <a:gd name="T13" fmla="*/ 68 h 82"/>
                <a:gd name="T14" fmla="*/ 83 w 106"/>
                <a:gd name="T15" fmla="*/ 66 h 82"/>
                <a:gd name="T16" fmla="*/ 88 w 106"/>
                <a:gd name="T17" fmla="*/ 67 h 82"/>
                <a:gd name="T18" fmla="*/ 104 w 106"/>
                <a:gd name="T19" fmla="*/ 3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82">
                  <a:moveTo>
                    <a:pt x="104" y="37"/>
                  </a:moveTo>
                  <a:cubicBezTo>
                    <a:pt x="103" y="24"/>
                    <a:pt x="80" y="5"/>
                    <a:pt x="79" y="2"/>
                  </a:cubicBezTo>
                  <a:cubicBezTo>
                    <a:pt x="78" y="0"/>
                    <a:pt x="71" y="13"/>
                    <a:pt x="67" y="26"/>
                  </a:cubicBezTo>
                  <a:cubicBezTo>
                    <a:pt x="66" y="25"/>
                    <a:pt x="65" y="24"/>
                    <a:pt x="64" y="23"/>
                  </a:cubicBezTo>
                  <a:cubicBezTo>
                    <a:pt x="48" y="14"/>
                    <a:pt x="0" y="18"/>
                    <a:pt x="3" y="21"/>
                  </a:cubicBezTo>
                  <a:cubicBezTo>
                    <a:pt x="7" y="23"/>
                    <a:pt x="19" y="63"/>
                    <a:pt x="35" y="72"/>
                  </a:cubicBezTo>
                  <a:cubicBezTo>
                    <a:pt x="50" y="82"/>
                    <a:pt x="69" y="79"/>
                    <a:pt x="82" y="68"/>
                  </a:cubicBezTo>
                  <a:cubicBezTo>
                    <a:pt x="82" y="67"/>
                    <a:pt x="83" y="66"/>
                    <a:pt x="83" y="66"/>
                  </a:cubicBezTo>
                  <a:cubicBezTo>
                    <a:pt x="84" y="66"/>
                    <a:pt x="86" y="67"/>
                    <a:pt x="88" y="67"/>
                  </a:cubicBezTo>
                  <a:cubicBezTo>
                    <a:pt x="99" y="62"/>
                    <a:pt x="106" y="50"/>
                    <a:pt x="104" y="37"/>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22" name="Freeform 1493"/>
            <p:cNvSpPr>
              <a:spLocks/>
            </p:cNvSpPr>
            <p:nvPr/>
          </p:nvSpPr>
          <p:spPr bwMode="auto">
            <a:xfrm>
              <a:off x="8375176" y="4546213"/>
              <a:ext cx="620257" cy="896692"/>
            </a:xfrm>
            <a:custGeom>
              <a:avLst/>
              <a:gdLst>
                <a:gd name="T0" fmla="*/ 102 w 108"/>
                <a:gd name="T1" fmla="*/ 48 h 147"/>
                <a:gd name="T2" fmla="*/ 55 w 108"/>
                <a:gd name="T3" fmla="*/ 5 h 147"/>
                <a:gd name="T4" fmla="*/ 45 w 108"/>
                <a:gd name="T5" fmla="*/ 68 h 147"/>
                <a:gd name="T6" fmla="*/ 55 w 108"/>
                <a:gd name="T7" fmla="*/ 83 h 147"/>
                <a:gd name="T8" fmla="*/ 35 w 108"/>
                <a:gd name="T9" fmla="*/ 89 h 147"/>
                <a:gd name="T10" fmla="*/ 4 w 108"/>
                <a:gd name="T11" fmla="*/ 140 h 147"/>
                <a:gd name="T12" fmla="*/ 64 w 108"/>
                <a:gd name="T13" fmla="*/ 138 h 147"/>
                <a:gd name="T14" fmla="*/ 84 w 108"/>
                <a:gd name="T15" fmla="*/ 96 h 147"/>
                <a:gd name="T16" fmla="*/ 87 w 108"/>
                <a:gd name="T17" fmla="*/ 96 h 147"/>
                <a:gd name="T18" fmla="*/ 102 w 108"/>
                <a:gd name="T19" fmla="*/ 4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47">
                  <a:moveTo>
                    <a:pt x="102" y="48"/>
                  </a:moveTo>
                  <a:cubicBezTo>
                    <a:pt x="95" y="30"/>
                    <a:pt x="54" y="0"/>
                    <a:pt x="55" y="5"/>
                  </a:cubicBezTo>
                  <a:cubicBezTo>
                    <a:pt x="56" y="9"/>
                    <a:pt x="39" y="50"/>
                    <a:pt x="45" y="68"/>
                  </a:cubicBezTo>
                  <a:cubicBezTo>
                    <a:pt x="47" y="74"/>
                    <a:pt x="51" y="79"/>
                    <a:pt x="55" y="83"/>
                  </a:cubicBezTo>
                  <a:cubicBezTo>
                    <a:pt x="48" y="83"/>
                    <a:pt x="42" y="85"/>
                    <a:pt x="35" y="89"/>
                  </a:cubicBezTo>
                  <a:cubicBezTo>
                    <a:pt x="20" y="98"/>
                    <a:pt x="0" y="142"/>
                    <a:pt x="4" y="140"/>
                  </a:cubicBezTo>
                  <a:cubicBezTo>
                    <a:pt x="8" y="138"/>
                    <a:pt x="48" y="147"/>
                    <a:pt x="64" y="138"/>
                  </a:cubicBezTo>
                  <a:cubicBezTo>
                    <a:pt x="79" y="129"/>
                    <a:pt x="86" y="112"/>
                    <a:pt x="84" y="96"/>
                  </a:cubicBezTo>
                  <a:cubicBezTo>
                    <a:pt x="85" y="96"/>
                    <a:pt x="86" y="96"/>
                    <a:pt x="87" y="96"/>
                  </a:cubicBezTo>
                  <a:cubicBezTo>
                    <a:pt x="102" y="85"/>
                    <a:pt x="108" y="66"/>
                    <a:pt x="102" y="4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23" name="Freeform 1494"/>
            <p:cNvSpPr>
              <a:spLocks/>
            </p:cNvSpPr>
            <p:nvPr/>
          </p:nvSpPr>
          <p:spPr bwMode="auto">
            <a:xfrm>
              <a:off x="9809161" y="4437888"/>
              <a:ext cx="364187" cy="300903"/>
            </a:xfrm>
            <a:custGeom>
              <a:avLst/>
              <a:gdLst>
                <a:gd name="T0" fmla="*/ 62 w 64"/>
                <a:gd name="T1" fmla="*/ 38 h 49"/>
                <a:gd name="T2" fmla="*/ 27 w 64"/>
                <a:gd name="T3" fmla="*/ 43 h 49"/>
                <a:gd name="T4" fmla="*/ 2 w 64"/>
                <a:gd name="T5" fmla="*/ 6 h 49"/>
                <a:gd name="T6" fmla="*/ 47 w 64"/>
                <a:gd name="T7" fmla="*/ 6 h 49"/>
                <a:gd name="T8" fmla="*/ 62 w 64"/>
                <a:gd name="T9" fmla="*/ 38 h 49"/>
              </a:gdLst>
              <a:ahLst/>
              <a:cxnLst>
                <a:cxn ang="0">
                  <a:pos x="T0" y="T1"/>
                </a:cxn>
                <a:cxn ang="0">
                  <a:pos x="T2" y="T3"/>
                </a:cxn>
                <a:cxn ang="0">
                  <a:pos x="T4" y="T5"/>
                </a:cxn>
                <a:cxn ang="0">
                  <a:pos x="T6" y="T7"/>
                </a:cxn>
                <a:cxn ang="0">
                  <a:pos x="T8" y="T9"/>
                </a:cxn>
              </a:cxnLst>
              <a:rect l="0" t="0" r="r" b="b"/>
              <a:pathLst>
                <a:path w="64" h="49">
                  <a:moveTo>
                    <a:pt x="62" y="38"/>
                  </a:moveTo>
                  <a:cubicBezTo>
                    <a:pt x="53" y="47"/>
                    <a:pt x="39" y="49"/>
                    <a:pt x="27" y="43"/>
                  </a:cubicBezTo>
                  <a:cubicBezTo>
                    <a:pt x="15" y="37"/>
                    <a:pt x="5" y="8"/>
                    <a:pt x="2" y="6"/>
                  </a:cubicBezTo>
                  <a:cubicBezTo>
                    <a:pt x="0" y="4"/>
                    <a:pt x="35" y="0"/>
                    <a:pt x="47" y="6"/>
                  </a:cubicBezTo>
                  <a:cubicBezTo>
                    <a:pt x="58" y="12"/>
                    <a:pt x="64" y="26"/>
                    <a:pt x="62" y="3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24" name="Freeform 1495"/>
            <p:cNvSpPr>
              <a:spLocks/>
            </p:cNvSpPr>
            <p:nvPr/>
          </p:nvSpPr>
          <p:spPr bwMode="auto">
            <a:xfrm>
              <a:off x="9661211" y="4155041"/>
              <a:ext cx="392641" cy="282851"/>
            </a:xfrm>
            <a:custGeom>
              <a:avLst/>
              <a:gdLst>
                <a:gd name="T0" fmla="*/ 68 w 68"/>
                <a:gd name="T1" fmla="*/ 32 h 47"/>
                <a:gd name="T2" fmla="*/ 34 w 68"/>
                <a:gd name="T3" fmla="*/ 44 h 47"/>
                <a:gd name="T4" fmla="*/ 3 w 68"/>
                <a:gd name="T5" fmla="*/ 12 h 47"/>
                <a:gd name="T6" fmla="*/ 46 w 68"/>
                <a:gd name="T7" fmla="*/ 4 h 47"/>
                <a:gd name="T8" fmla="*/ 68 w 68"/>
                <a:gd name="T9" fmla="*/ 32 h 47"/>
              </a:gdLst>
              <a:ahLst/>
              <a:cxnLst>
                <a:cxn ang="0">
                  <a:pos x="T0" y="T1"/>
                </a:cxn>
                <a:cxn ang="0">
                  <a:pos x="T2" y="T3"/>
                </a:cxn>
                <a:cxn ang="0">
                  <a:pos x="T4" y="T5"/>
                </a:cxn>
                <a:cxn ang="0">
                  <a:pos x="T6" y="T7"/>
                </a:cxn>
                <a:cxn ang="0">
                  <a:pos x="T8" y="T9"/>
                </a:cxn>
              </a:cxnLst>
              <a:rect l="0" t="0" r="r" b="b"/>
              <a:pathLst>
                <a:path w="68" h="47">
                  <a:moveTo>
                    <a:pt x="68" y="32"/>
                  </a:moveTo>
                  <a:cubicBezTo>
                    <a:pt x="60" y="42"/>
                    <a:pt x="47" y="47"/>
                    <a:pt x="34" y="44"/>
                  </a:cubicBezTo>
                  <a:cubicBezTo>
                    <a:pt x="22" y="40"/>
                    <a:pt x="6" y="14"/>
                    <a:pt x="3" y="12"/>
                  </a:cubicBezTo>
                  <a:cubicBezTo>
                    <a:pt x="0" y="11"/>
                    <a:pt x="34" y="0"/>
                    <a:pt x="46" y="4"/>
                  </a:cubicBezTo>
                  <a:cubicBezTo>
                    <a:pt x="59" y="7"/>
                    <a:pt x="67" y="19"/>
                    <a:pt x="68" y="32"/>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25" name="Freeform 1496"/>
            <p:cNvSpPr>
              <a:spLocks/>
            </p:cNvSpPr>
            <p:nvPr/>
          </p:nvSpPr>
          <p:spPr bwMode="auto">
            <a:xfrm>
              <a:off x="10452177" y="4016624"/>
              <a:ext cx="307283" cy="457372"/>
            </a:xfrm>
            <a:custGeom>
              <a:avLst/>
              <a:gdLst>
                <a:gd name="T0" fmla="*/ 18 w 53"/>
                <a:gd name="T1" fmla="*/ 75 h 75"/>
                <a:gd name="T2" fmla="*/ 5 w 53"/>
                <a:gd name="T3" fmla="*/ 38 h 75"/>
                <a:gd name="T4" fmla="*/ 40 w 53"/>
                <a:gd name="T5" fmla="*/ 3 h 75"/>
                <a:gd name="T6" fmla="*/ 49 w 53"/>
                <a:gd name="T7" fmla="*/ 51 h 75"/>
                <a:gd name="T8" fmla="*/ 18 w 53"/>
                <a:gd name="T9" fmla="*/ 75 h 75"/>
              </a:gdLst>
              <a:ahLst/>
              <a:cxnLst>
                <a:cxn ang="0">
                  <a:pos x="T0" y="T1"/>
                </a:cxn>
                <a:cxn ang="0">
                  <a:pos x="T2" y="T3"/>
                </a:cxn>
                <a:cxn ang="0">
                  <a:pos x="T4" y="T5"/>
                </a:cxn>
                <a:cxn ang="0">
                  <a:pos x="T6" y="T7"/>
                </a:cxn>
                <a:cxn ang="0">
                  <a:pos x="T8" y="T9"/>
                </a:cxn>
              </a:cxnLst>
              <a:rect l="0" t="0" r="r" b="b"/>
              <a:pathLst>
                <a:path w="53" h="75">
                  <a:moveTo>
                    <a:pt x="18" y="75"/>
                  </a:moveTo>
                  <a:cubicBezTo>
                    <a:pt x="6" y="67"/>
                    <a:pt x="0" y="52"/>
                    <a:pt x="5" y="38"/>
                  </a:cubicBezTo>
                  <a:cubicBezTo>
                    <a:pt x="9" y="24"/>
                    <a:pt x="38" y="6"/>
                    <a:pt x="40" y="3"/>
                  </a:cubicBezTo>
                  <a:cubicBezTo>
                    <a:pt x="41" y="0"/>
                    <a:pt x="53" y="37"/>
                    <a:pt x="49" y="51"/>
                  </a:cubicBezTo>
                  <a:cubicBezTo>
                    <a:pt x="45" y="65"/>
                    <a:pt x="32" y="74"/>
                    <a:pt x="18" y="7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26" name="Freeform 1497"/>
            <p:cNvSpPr>
              <a:spLocks/>
            </p:cNvSpPr>
            <p:nvPr/>
          </p:nvSpPr>
          <p:spPr bwMode="auto">
            <a:xfrm>
              <a:off x="8910075" y="5214219"/>
              <a:ext cx="506449" cy="403212"/>
            </a:xfrm>
            <a:custGeom>
              <a:avLst/>
              <a:gdLst>
                <a:gd name="T0" fmla="*/ 84 w 88"/>
                <a:gd name="T1" fmla="*/ 14 h 67"/>
                <a:gd name="T2" fmla="*/ 65 w 88"/>
                <a:gd name="T3" fmla="*/ 58 h 67"/>
                <a:gd name="T4" fmla="*/ 4 w 88"/>
                <a:gd name="T5" fmla="*/ 60 h 67"/>
                <a:gd name="T6" fmla="*/ 36 w 88"/>
                <a:gd name="T7" fmla="*/ 9 h 67"/>
                <a:gd name="T8" fmla="*/ 84 w 88"/>
                <a:gd name="T9" fmla="*/ 14 h 67"/>
              </a:gdLst>
              <a:ahLst/>
              <a:cxnLst>
                <a:cxn ang="0">
                  <a:pos x="T0" y="T1"/>
                </a:cxn>
                <a:cxn ang="0">
                  <a:pos x="T2" y="T3"/>
                </a:cxn>
                <a:cxn ang="0">
                  <a:pos x="T4" y="T5"/>
                </a:cxn>
                <a:cxn ang="0">
                  <a:pos x="T6" y="T7"/>
                </a:cxn>
                <a:cxn ang="0">
                  <a:pos x="T8" y="T9"/>
                </a:cxn>
              </a:cxnLst>
              <a:rect l="0" t="0" r="r" b="b"/>
              <a:pathLst>
                <a:path w="88" h="67">
                  <a:moveTo>
                    <a:pt x="84" y="14"/>
                  </a:moveTo>
                  <a:cubicBezTo>
                    <a:pt x="88" y="31"/>
                    <a:pt x="80" y="49"/>
                    <a:pt x="65" y="58"/>
                  </a:cubicBezTo>
                  <a:cubicBezTo>
                    <a:pt x="49" y="67"/>
                    <a:pt x="8" y="59"/>
                    <a:pt x="4" y="60"/>
                  </a:cubicBezTo>
                  <a:cubicBezTo>
                    <a:pt x="0" y="62"/>
                    <a:pt x="20" y="18"/>
                    <a:pt x="36" y="9"/>
                  </a:cubicBezTo>
                  <a:cubicBezTo>
                    <a:pt x="52" y="0"/>
                    <a:pt x="71" y="3"/>
                    <a:pt x="84" y="14"/>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grpSp>
      <p:grpSp>
        <p:nvGrpSpPr>
          <p:cNvPr id="535" name="Group 534"/>
          <p:cNvGrpSpPr/>
          <p:nvPr/>
        </p:nvGrpSpPr>
        <p:grpSpPr>
          <a:xfrm>
            <a:off x="3613522" y="3162677"/>
            <a:ext cx="1562124" cy="1713545"/>
            <a:chOff x="5705180" y="5060283"/>
            <a:chExt cx="2499398" cy="2741672"/>
          </a:xfrm>
        </p:grpSpPr>
        <p:sp>
          <p:nvSpPr>
            <p:cNvPr id="231" name="Freeform 1472"/>
            <p:cNvSpPr>
              <a:spLocks/>
            </p:cNvSpPr>
            <p:nvPr/>
          </p:nvSpPr>
          <p:spPr bwMode="auto">
            <a:xfrm>
              <a:off x="5819766" y="5312368"/>
              <a:ext cx="2384812" cy="2489587"/>
            </a:xfrm>
            <a:custGeom>
              <a:avLst/>
              <a:gdLst>
                <a:gd name="T0" fmla="*/ 570 w 658"/>
                <a:gd name="T1" fmla="*/ 552 h 667"/>
                <a:gd name="T2" fmla="*/ 408 w 658"/>
                <a:gd name="T3" fmla="*/ 548 h 667"/>
                <a:gd name="T4" fmla="*/ 266 w 658"/>
                <a:gd name="T5" fmla="*/ 485 h 667"/>
                <a:gd name="T6" fmla="*/ 269 w 658"/>
                <a:gd name="T7" fmla="*/ 323 h 667"/>
                <a:gd name="T8" fmla="*/ 380 w 658"/>
                <a:gd name="T9" fmla="*/ 240 h 667"/>
                <a:gd name="T10" fmla="*/ 552 w 658"/>
                <a:gd name="T11" fmla="*/ 235 h 667"/>
                <a:gd name="T12" fmla="*/ 561 w 658"/>
                <a:gd name="T13" fmla="*/ 231 h 667"/>
                <a:gd name="T14" fmla="*/ 491 w 658"/>
                <a:gd name="T15" fmla="*/ 230 h 667"/>
                <a:gd name="T16" fmla="*/ 306 w 658"/>
                <a:gd name="T17" fmla="*/ 255 h 667"/>
                <a:gd name="T18" fmla="*/ 346 w 658"/>
                <a:gd name="T19" fmla="*/ 59 h 667"/>
                <a:gd name="T20" fmla="*/ 280 w 658"/>
                <a:gd name="T21" fmla="*/ 75 h 667"/>
                <a:gd name="T22" fmla="*/ 256 w 658"/>
                <a:gd name="T23" fmla="*/ 19 h 667"/>
                <a:gd name="T24" fmla="*/ 246 w 658"/>
                <a:gd name="T25" fmla="*/ 15 h 667"/>
                <a:gd name="T26" fmla="*/ 272 w 658"/>
                <a:gd name="T27" fmla="*/ 67 h 667"/>
                <a:gd name="T28" fmla="*/ 156 w 658"/>
                <a:gd name="T29" fmla="*/ 49 h 667"/>
                <a:gd name="T30" fmla="*/ 265 w 658"/>
                <a:gd name="T31" fmla="*/ 291 h 667"/>
                <a:gd name="T32" fmla="*/ 201 w 658"/>
                <a:gd name="T33" fmla="*/ 220 h 667"/>
                <a:gd name="T34" fmla="*/ 121 w 658"/>
                <a:gd name="T35" fmla="*/ 179 h 667"/>
                <a:gd name="T36" fmla="*/ 31 w 658"/>
                <a:gd name="T37" fmla="*/ 172 h 667"/>
                <a:gd name="T38" fmla="*/ 135 w 658"/>
                <a:gd name="T39" fmla="*/ 191 h 667"/>
                <a:gd name="T40" fmla="*/ 210 w 658"/>
                <a:gd name="T41" fmla="*/ 238 h 667"/>
                <a:gd name="T42" fmla="*/ 248 w 658"/>
                <a:gd name="T43" fmla="*/ 338 h 667"/>
                <a:gd name="T44" fmla="*/ 212 w 658"/>
                <a:gd name="T45" fmla="*/ 524 h 667"/>
                <a:gd name="T46" fmla="*/ 122 w 658"/>
                <a:gd name="T47" fmla="*/ 526 h 667"/>
                <a:gd name="T48" fmla="*/ 63 w 658"/>
                <a:gd name="T49" fmla="*/ 524 h 667"/>
                <a:gd name="T50" fmla="*/ 16 w 658"/>
                <a:gd name="T51" fmla="*/ 529 h 667"/>
                <a:gd name="T52" fmla="*/ 15 w 658"/>
                <a:gd name="T53" fmla="*/ 530 h 667"/>
                <a:gd name="T54" fmla="*/ 64 w 658"/>
                <a:gd name="T55" fmla="*/ 526 h 667"/>
                <a:gd name="T56" fmla="*/ 120 w 658"/>
                <a:gd name="T57" fmla="*/ 530 h 667"/>
                <a:gd name="T58" fmla="*/ 195 w 658"/>
                <a:gd name="T59" fmla="*/ 535 h 667"/>
                <a:gd name="T60" fmla="*/ 180 w 658"/>
                <a:gd name="T61" fmla="*/ 560 h 667"/>
                <a:gd name="T62" fmla="*/ 152 w 658"/>
                <a:gd name="T63" fmla="*/ 568 h 667"/>
                <a:gd name="T64" fmla="*/ 135 w 658"/>
                <a:gd name="T65" fmla="*/ 578 h 667"/>
                <a:gd name="T66" fmla="*/ 176 w 658"/>
                <a:gd name="T67" fmla="*/ 566 h 667"/>
                <a:gd name="T68" fmla="*/ 186 w 658"/>
                <a:gd name="T69" fmla="*/ 565 h 667"/>
                <a:gd name="T70" fmla="*/ 218 w 658"/>
                <a:gd name="T71" fmla="*/ 602 h 667"/>
                <a:gd name="T72" fmla="*/ 213 w 658"/>
                <a:gd name="T73" fmla="*/ 606 h 667"/>
                <a:gd name="T74" fmla="*/ 201 w 658"/>
                <a:gd name="T75" fmla="*/ 621 h 667"/>
                <a:gd name="T76" fmla="*/ 218 w 658"/>
                <a:gd name="T77" fmla="*/ 606 h 667"/>
                <a:gd name="T78" fmla="*/ 239 w 658"/>
                <a:gd name="T79" fmla="*/ 607 h 667"/>
                <a:gd name="T80" fmla="*/ 234 w 658"/>
                <a:gd name="T81" fmla="*/ 637 h 667"/>
                <a:gd name="T82" fmla="*/ 239 w 658"/>
                <a:gd name="T83" fmla="*/ 634 h 667"/>
                <a:gd name="T84" fmla="*/ 247 w 658"/>
                <a:gd name="T85" fmla="*/ 628 h 667"/>
                <a:gd name="T86" fmla="*/ 248 w 658"/>
                <a:gd name="T87" fmla="*/ 629 h 667"/>
                <a:gd name="T88" fmla="*/ 259 w 658"/>
                <a:gd name="T89" fmla="*/ 661 h 667"/>
                <a:gd name="T90" fmla="*/ 256 w 658"/>
                <a:gd name="T91" fmla="*/ 623 h 667"/>
                <a:gd name="T92" fmla="*/ 254 w 658"/>
                <a:gd name="T93" fmla="*/ 618 h 667"/>
                <a:gd name="T94" fmla="*/ 271 w 658"/>
                <a:gd name="T95" fmla="*/ 596 h 667"/>
                <a:gd name="T96" fmla="*/ 303 w 658"/>
                <a:gd name="T97" fmla="*/ 603 h 667"/>
                <a:gd name="T98" fmla="*/ 303 w 658"/>
                <a:gd name="T99" fmla="*/ 602 h 667"/>
                <a:gd name="T100" fmla="*/ 272 w 658"/>
                <a:gd name="T101" fmla="*/ 591 h 667"/>
                <a:gd name="T102" fmla="*/ 263 w 658"/>
                <a:gd name="T103" fmla="*/ 538 h 667"/>
                <a:gd name="T104" fmla="*/ 283 w 658"/>
                <a:gd name="T105" fmla="*/ 547 h 667"/>
                <a:gd name="T106" fmla="*/ 330 w 658"/>
                <a:gd name="T107" fmla="*/ 559 h 667"/>
                <a:gd name="T108" fmla="*/ 285 w 658"/>
                <a:gd name="T109" fmla="*/ 538 h 667"/>
                <a:gd name="T110" fmla="*/ 282 w 658"/>
                <a:gd name="T111" fmla="*/ 537 h 667"/>
                <a:gd name="T112" fmla="*/ 356 w 658"/>
                <a:gd name="T113" fmla="*/ 551 h 667"/>
                <a:gd name="T114" fmla="*/ 463 w 658"/>
                <a:gd name="T115" fmla="*/ 557 h 667"/>
                <a:gd name="T116" fmla="*/ 642 w 658"/>
                <a:gd name="T117" fmla="*/ 56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8" h="667">
                  <a:moveTo>
                    <a:pt x="654" y="566"/>
                  </a:moveTo>
                  <a:cubicBezTo>
                    <a:pt x="651" y="567"/>
                    <a:pt x="647" y="568"/>
                    <a:pt x="642" y="568"/>
                  </a:cubicBezTo>
                  <a:cubicBezTo>
                    <a:pt x="636" y="569"/>
                    <a:pt x="630" y="570"/>
                    <a:pt x="622" y="569"/>
                  </a:cubicBezTo>
                  <a:cubicBezTo>
                    <a:pt x="619" y="568"/>
                    <a:pt x="615" y="567"/>
                    <a:pt x="611" y="566"/>
                  </a:cubicBezTo>
                  <a:cubicBezTo>
                    <a:pt x="607" y="564"/>
                    <a:pt x="604" y="561"/>
                    <a:pt x="599" y="559"/>
                  </a:cubicBezTo>
                  <a:cubicBezTo>
                    <a:pt x="591" y="555"/>
                    <a:pt x="580" y="553"/>
                    <a:pt x="570" y="552"/>
                  </a:cubicBezTo>
                  <a:cubicBezTo>
                    <a:pt x="559" y="550"/>
                    <a:pt x="548" y="550"/>
                    <a:pt x="536" y="550"/>
                  </a:cubicBezTo>
                  <a:cubicBezTo>
                    <a:pt x="513" y="549"/>
                    <a:pt x="488" y="550"/>
                    <a:pt x="463" y="550"/>
                  </a:cubicBezTo>
                  <a:cubicBezTo>
                    <a:pt x="457" y="550"/>
                    <a:pt x="451" y="550"/>
                    <a:pt x="445" y="550"/>
                  </a:cubicBezTo>
                  <a:cubicBezTo>
                    <a:pt x="438" y="550"/>
                    <a:pt x="432" y="550"/>
                    <a:pt x="426" y="549"/>
                  </a:cubicBezTo>
                  <a:cubicBezTo>
                    <a:pt x="423" y="549"/>
                    <a:pt x="420" y="549"/>
                    <a:pt x="417" y="548"/>
                  </a:cubicBezTo>
                  <a:cubicBezTo>
                    <a:pt x="414" y="548"/>
                    <a:pt x="411" y="548"/>
                    <a:pt x="408" y="548"/>
                  </a:cubicBezTo>
                  <a:cubicBezTo>
                    <a:pt x="402" y="547"/>
                    <a:pt x="397" y="546"/>
                    <a:pt x="391" y="545"/>
                  </a:cubicBezTo>
                  <a:cubicBezTo>
                    <a:pt x="380" y="544"/>
                    <a:pt x="369" y="542"/>
                    <a:pt x="358" y="540"/>
                  </a:cubicBezTo>
                  <a:cubicBezTo>
                    <a:pt x="348" y="537"/>
                    <a:pt x="338" y="535"/>
                    <a:pt x="329" y="533"/>
                  </a:cubicBezTo>
                  <a:cubicBezTo>
                    <a:pt x="323" y="531"/>
                    <a:pt x="318" y="530"/>
                    <a:pt x="313" y="529"/>
                  </a:cubicBezTo>
                  <a:cubicBezTo>
                    <a:pt x="306" y="525"/>
                    <a:pt x="278" y="509"/>
                    <a:pt x="274" y="506"/>
                  </a:cubicBezTo>
                  <a:cubicBezTo>
                    <a:pt x="272" y="503"/>
                    <a:pt x="267" y="493"/>
                    <a:pt x="266" y="485"/>
                  </a:cubicBezTo>
                  <a:cubicBezTo>
                    <a:pt x="265" y="478"/>
                    <a:pt x="256" y="470"/>
                    <a:pt x="255" y="460"/>
                  </a:cubicBezTo>
                  <a:cubicBezTo>
                    <a:pt x="254" y="450"/>
                    <a:pt x="253" y="438"/>
                    <a:pt x="253" y="426"/>
                  </a:cubicBezTo>
                  <a:cubicBezTo>
                    <a:pt x="252" y="414"/>
                    <a:pt x="253" y="400"/>
                    <a:pt x="254" y="386"/>
                  </a:cubicBezTo>
                  <a:cubicBezTo>
                    <a:pt x="255" y="372"/>
                    <a:pt x="258" y="357"/>
                    <a:pt x="262" y="343"/>
                  </a:cubicBezTo>
                  <a:cubicBezTo>
                    <a:pt x="264" y="336"/>
                    <a:pt x="266" y="329"/>
                    <a:pt x="269" y="323"/>
                  </a:cubicBezTo>
                  <a:cubicBezTo>
                    <a:pt x="269" y="323"/>
                    <a:pt x="269" y="323"/>
                    <a:pt x="269" y="323"/>
                  </a:cubicBezTo>
                  <a:cubicBezTo>
                    <a:pt x="269" y="323"/>
                    <a:pt x="269" y="323"/>
                    <a:pt x="269" y="323"/>
                  </a:cubicBezTo>
                  <a:cubicBezTo>
                    <a:pt x="272" y="315"/>
                    <a:pt x="276" y="307"/>
                    <a:pt x="281" y="300"/>
                  </a:cubicBezTo>
                  <a:cubicBezTo>
                    <a:pt x="289" y="287"/>
                    <a:pt x="300" y="275"/>
                    <a:pt x="313" y="265"/>
                  </a:cubicBezTo>
                  <a:cubicBezTo>
                    <a:pt x="326" y="256"/>
                    <a:pt x="341" y="249"/>
                    <a:pt x="357" y="245"/>
                  </a:cubicBezTo>
                  <a:cubicBezTo>
                    <a:pt x="361" y="244"/>
                    <a:pt x="365" y="243"/>
                    <a:pt x="369" y="242"/>
                  </a:cubicBezTo>
                  <a:cubicBezTo>
                    <a:pt x="373" y="241"/>
                    <a:pt x="377" y="241"/>
                    <a:pt x="380" y="240"/>
                  </a:cubicBezTo>
                  <a:cubicBezTo>
                    <a:pt x="388" y="239"/>
                    <a:pt x="396" y="239"/>
                    <a:pt x="404" y="238"/>
                  </a:cubicBezTo>
                  <a:cubicBezTo>
                    <a:pt x="420" y="237"/>
                    <a:pt x="435" y="237"/>
                    <a:pt x="450" y="237"/>
                  </a:cubicBezTo>
                  <a:cubicBezTo>
                    <a:pt x="464" y="237"/>
                    <a:pt x="478" y="236"/>
                    <a:pt x="491" y="236"/>
                  </a:cubicBezTo>
                  <a:cubicBezTo>
                    <a:pt x="513" y="236"/>
                    <a:pt x="531" y="235"/>
                    <a:pt x="546" y="235"/>
                  </a:cubicBezTo>
                  <a:cubicBezTo>
                    <a:pt x="546" y="235"/>
                    <a:pt x="546" y="235"/>
                    <a:pt x="546" y="235"/>
                  </a:cubicBezTo>
                  <a:cubicBezTo>
                    <a:pt x="546" y="235"/>
                    <a:pt x="548" y="235"/>
                    <a:pt x="552" y="235"/>
                  </a:cubicBezTo>
                  <a:cubicBezTo>
                    <a:pt x="554" y="235"/>
                    <a:pt x="556" y="235"/>
                    <a:pt x="559" y="235"/>
                  </a:cubicBezTo>
                  <a:cubicBezTo>
                    <a:pt x="559" y="235"/>
                    <a:pt x="560" y="235"/>
                    <a:pt x="560" y="235"/>
                  </a:cubicBezTo>
                  <a:cubicBezTo>
                    <a:pt x="561" y="235"/>
                    <a:pt x="561" y="235"/>
                    <a:pt x="561" y="235"/>
                  </a:cubicBezTo>
                  <a:cubicBezTo>
                    <a:pt x="560" y="235"/>
                    <a:pt x="561" y="235"/>
                    <a:pt x="561" y="235"/>
                  </a:cubicBezTo>
                  <a:cubicBezTo>
                    <a:pt x="561" y="234"/>
                    <a:pt x="563" y="237"/>
                    <a:pt x="562" y="231"/>
                  </a:cubicBezTo>
                  <a:cubicBezTo>
                    <a:pt x="560" y="230"/>
                    <a:pt x="561" y="231"/>
                    <a:pt x="561" y="231"/>
                  </a:cubicBezTo>
                  <a:cubicBezTo>
                    <a:pt x="560" y="231"/>
                    <a:pt x="560" y="231"/>
                    <a:pt x="560" y="231"/>
                  </a:cubicBezTo>
                  <a:cubicBezTo>
                    <a:pt x="560" y="231"/>
                    <a:pt x="560" y="231"/>
                    <a:pt x="560" y="231"/>
                  </a:cubicBezTo>
                  <a:cubicBezTo>
                    <a:pt x="560" y="231"/>
                    <a:pt x="560" y="231"/>
                    <a:pt x="560" y="231"/>
                  </a:cubicBezTo>
                  <a:cubicBezTo>
                    <a:pt x="559" y="231"/>
                    <a:pt x="558" y="231"/>
                    <a:pt x="557" y="231"/>
                  </a:cubicBezTo>
                  <a:cubicBezTo>
                    <a:pt x="555" y="230"/>
                    <a:pt x="554" y="230"/>
                    <a:pt x="552" y="230"/>
                  </a:cubicBezTo>
                  <a:cubicBezTo>
                    <a:pt x="537" y="230"/>
                    <a:pt x="516" y="230"/>
                    <a:pt x="491" y="230"/>
                  </a:cubicBezTo>
                  <a:cubicBezTo>
                    <a:pt x="478" y="229"/>
                    <a:pt x="464" y="229"/>
                    <a:pt x="450" y="229"/>
                  </a:cubicBezTo>
                  <a:cubicBezTo>
                    <a:pt x="435" y="229"/>
                    <a:pt x="420" y="229"/>
                    <a:pt x="404" y="229"/>
                  </a:cubicBezTo>
                  <a:cubicBezTo>
                    <a:pt x="396" y="229"/>
                    <a:pt x="388" y="229"/>
                    <a:pt x="379" y="230"/>
                  </a:cubicBezTo>
                  <a:cubicBezTo>
                    <a:pt x="375" y="231"/>
                    <a:pt x="371" y="231"/>
                    <a:pt x="367" y="232"/>
                  </a:cubicBezTo>
                  <a:cubicBezTo>
                    <a:pt x="363" y="233"/>
                    <a:pt x="358" y="234"/>
                    <a:pt x="354" y="234"/>
                  </a:cubicBezTo>
                  <a:cubicBezTo>
                    <a:pt x="338" y="239"/>
                    <a:pt x="321" y="245"/>
                    <a:pt x="306" y="255"/>
                  </a:cubicBezTo>
                  <a:cubicBezTo>
                    <a:pt x="295" y="263"/>
                    <a:pt x="285" y="272"/>
                    <a:pt x="276" y="283"/>
                  </a:cubicBezTo>
                  <a:cubicBezTo>
                    <a:pt x="277" y="278"/>
                    <a:pt x="278" y="272"/>
                    <a:pt x="279" y="267"/>
                  </a:cubicBezTo>
                  <a:cubicBezTo>
                    <a:pt x="281" y="254"/>
                    <a:pt x="282" y="240"/>
                    <a:pt x="284" y="227"/>
                  </a:cubicBezTo>
                  <a:cubicBezTo>
                    <a:pt x="285" y="214"/>
                    <a:pt x="286" y="200"/>
                    <a:pt x="287" y="187"/>
                  </a:cubicBezTo>
                  <a:cubicBezTo>
                    <a:pt x="301" y="167"/>
                    <a:pt x="346" y="104"/>
                    <a:pt x="350" y="59"/>
                  </a:cubicBezTo>
                  <a:cubicBezTo>
                    <a:pt x="346" y="59"/>
                    <a:pt x="346" y="59"/>
                    <a:pt x="346" y="59"/>
                  </a:cubicBezTo>
                  <a:cubicBezTo>
                    <a:pt x="343" y="99"/>
                    <a:pt x="304" y="156"/>
                    <a:pt x="287" y="180"/>
                  </a:cubicBezTo>
                  <a:cubicBezTo>
                    <a:pt x="287" y="168"/>
                    <a:pt x="288" y="157"/>
                    <a:pt x="287" y="146"/>
                  </a:cubicBezTo>
                  <a:cubicBezTo>
                    <a:pt x="287" y="139"/>
                    <a:pt x="287" y="132"/>
                    <a:pt x="287" y="126"/>
                  </a:cubicBezTo>
                  <a:cubicBezTo>
                    <a:pt x="286" y="119"/>
                    <a:pt x="286" y="112"/>
                    <a:pt x="285" y="105"/>
                  </a:cubicBezTo>
                  <a:cubicBezTo>
                    <a:pt x="284" y="99"/>
                    <a:pt x="283" y="92"/>
                    <a:pt x="282" y="85"/>
                  </a:cubicBezTo>
                  <a:cubicBezTo>
                    <a:pt x="281" y="82"/>
                    <a:pt x="281" y="79"/>
                    <a:pt x="280" y="75"/>
                  </a:cubicBezTo>
                  <a:cubicBezTo>
                    <a:pt x="279" y="72"/>
                    <a:pt x="278" y="69"/>
                    <a:pt x="277" y="65"/>
                  </a:cubicBezTo>
                  <a:cubicBezTo>
                    <a:pt x="276" y="62"/>
                    <a:pt x="276" y="59"/>
                    <a:pt x="275" y="56"/>
                  </a:cubicBezTo>
                  <a:cubicBezTo>
                    <a:pt x="271" y="46"/>
                    <a:pt x="271" y="46"/>
                    <a:pt x="271" y="46"/>
                  </a:cubicBezTo>
                  <a:cubicBezTo>
                    <a:pt x="270" y="43"/>
                    <a:pt x="268" y="40"/>
                    <a:pt x="267" y="37"/>
                  </a:cubicBezTo>
                  <a:cubicBezTo>
                    <a:pt x="265" y="34"/>
                    <a:pt x="263" y="31"/>
                    <a:pt x="262" y="28"/>
                  </a:cubicBezTo>
                  <a:cubicBezTo>
                    <a:pt x="260" y="25"/>
                    <a:pt x="258" y="22"/>
                    <a:pt x="256" y="19"/>
                  </a:cubicBezTo>
                  <a:cubicBezTo>
                    <a:pt x="254" y="17"/>
                    <a:pt x="251" y="14"/>
                    <a:pt x="249" y="12"/>
                  </a:cubicBezTo>
                  <a:cubicBezTo>
                    <a:pt x="246" y="9"/>
                    <a:pt x="243" y="7"/>
                    <a:pt x="241" y="5"/>
                  </a:cubicBezTo>
                  <a:cubicBezTo>
                    <a:pt x="238" y="3"/>
                    <a:pt x="235" y="2"/>
                    <a:pt x="232" y="0"/>
                  </a:cubicBezTo>
                  <a:cubicBezTo>
                    <a:pt x="230" y="3"/>
                    <a:pt x="230" y="3"/>
                    <a:pt x="230" y="3"/>
                  </a:cubicBezTo>
                  <a:cubicBezTo>
                    <a:pt x="233" y="5"/>
                    <a:pt x="236" y="7"/>
                    <a:pt x="238" y="8"/>
                  </a:cubicBezTo>
                  <a:cubicBezTo>
                    <a:pt x="241" y="11"/>
                    <a:pt x="243" y="13"/>
                    <a:pt x="246" y="15"/>
                  </a:cubicBezTo>
                  <a:cubicBezTo>
                    <a:pt x="248" y="17"/>
                    <a:pt x="250" y="20"/>
                    <a:pt x="252" y="22"/>
                  </a:cubicBezTo>
                  <a:cubicBezTo>
                    <a:pt x="254" y="25"/>
                    <a:pt x="256" y="27"/>
                    <a:pt x="258" y="30"/>
                  </a:cubicBezTo>
                  <a:cubicBezTo>
                    <a:pt x="259" y="33"/>
                    <a:pt x="261" y="36"/>
                    <a:pt x="262" y="39"/>
                  </a:cubicBezTo>
                  <a:cubicBezTo>
                    <a:pt x="264" y="42"/>
                    <a:pt x="265" y="45"/>
                    <a:pt x="266" y="48"/>
                  </a:cubicBezTo>
                  <a:cubicBezTo>
                    <a:pt x="269" y="57"/>
                    <a:pt x="269" y="57"/>
                    <a:pt x="269" y="57"/>
                  </a:cubicBezTo>
                  <a:cubicBezTo>
                    <a:pt x="270" y="61"/>
                    <a:pt x="271" y="64"/>
                    <a:pt x="272" y="67"/>
                  </a:cubicBezTo>
                  <a:cubicBezTo>
                    <a:pt x="273" y="70"/>
                    <a:pt x="273" y="73"/>
                    <a:pt x="274" y="77"/>
                  </a:cubicBezTo>
                  <a:cubicBezTo>
                    <a:pt x="275" y="80"/>
                    <a:pt x="275" y="83"/>
                    <a:pt x="276" y="86"/>
                  </a:cubicBezTo>
                  <a:cubicBezTo>
                    <a:pt x="277" y="93"/>
                    <a:pt x="278" y="100"/>
                    <a:pt x="278" y="106"/>
                  </a:cubicBezTo>
                  <a:cubicBezTo>
                    <a:pt x="279" y="110"/>
                    <a:pt x="279" y="114"/>
                    <a:pt x="279" y="119"/>
                  </a:cubicBezTo>
                  <a:cubicBezTo>
                    <a:pt x="214" y="111"/>
                    <a:pt x="159" y="47"/>
                    <a:pt x="159" y="47"/>
                  </a:cubicBezTo>
                  <a:cubicBezTo>
                    <a:pt x="156" y="49"/>
                    <a:pt x="156" y="49"/>
                    <a:pt x="156" y="49"/>
                  </a:cubicBezTo>
                  <a:cubicBezTo>
                    <a:pt x="156" y="50"/>
                    <a:pt x="213" y="115"/>
                    <a:pt x="280" y="123"/>
                  </a:cubicBezTo>
                  <a:cubicBezTo>
                    <a:pt x="280" y="124"/>
                    <a:pt x="280" y="125"/>
                    <a:pt x="280" y="126"/>
                  </a:cubicBezTo>
                  <a:cubicBezTo>
                    <a:pt x="280" y="133"/>
                    <a:pt x="280" y="139"/>
                    <a:pt x="280" y="146"/>
                  </a:cubicBezTo>
                  <a:cubicBezTo>
                    <a:pt x="280" y="173"/>
                    <a:pt x="278" y="199"/>
                    <a:pt x="275" y="226"/>
                  </a:cubicBezTo>
                  <a:cubicBezTo>
                    <a:pt x="273" y="239"/>
                    <a:pt x="271" y="252"/>
                    <a:pt x="269" y="266"/>
                  </a:cubicBezTo>
                  <a:cubicBezTo>
                    <a:pt x="268" y="274"/>
                    <a:pt x="266" y="282"/>
                    <a:pt x="265" y="291"/>
                  </a:cubicBezTo>
                  <a:cubicBezTo>
                    <a:pt x="264" y="290"/>
                    <a:pt x="263" y="289"/>
                    <a:pt x="263" y="288"/>
                  </a:cubicBezTo>
                  <a:cubicBezTo>
                    <a:pt x="260" y="282"/>
                    <a:pt x="256" y="277"/>
                    <a:pt x="252" y="272"/>
                  </a:cubicBezTo>
                  <a:cubicBezTo>
                    <a:pt x="249" y="267"/>
                    <a:pt x="245" y="263"/>
                    <a:pt x="241" y="258"/>
                  </a:cubicBezTo>
                  <a:cubicBezTo>
                    <a:pt x="237" y="253"/>
                    <a:pt x="233" y="249"/>
                    <a:pt x="229" y="245"/>
                  </a:cubicBezTo>
                  <a:cubicBezTo>
                    <a:pt x="224" y="240"/>
                    <a:pt x="220" y="236"/>
                    <a:pt x="215" y="232"/>
                  </a:cubicBezTo>
                  <a:cubicBezTo>
                    <a:pt x="211" y="228"/>
                    <a:pt x="206" y="224"/>
                    <a:pt x="201" y="220"/>
                  </a:cubicBezTo>
                  <a:cubicBezTo>
                    <a:pt x="194" y="215"/>
                    <a:pt x="194" y="215"/>
                    <a:pt x="194" y="215"/>
                  </a:cubicBezTo>
                  <a:cubicBezTo>
                    <a:pt x="186" y="210"/>
                    <a:pt x="186" y="210"/>
                    <a:pt x="186" y="210"/>
                  </a:cubicBezTo>
                  <a:cubicBezTo>
                    <a:pt x="181" y="207"/>
                    <a:pt x="176" y="203"/>
                    <a:pt x="171" y="200"/>
                  </a:cubicBezTo>
                  <a:cubicBezTo>
                    <a:pt x="166" y="197"/>
                    <a:pt x="160" y="195"/>
                    <a:pt x="155" y="192"/>
                  </a:cubicBezTo>
                  <a:cubicBezTo>
                    <a:pt x="149" y="190"/>
                    <a:pt x="143" y="187"/>
                    <a:pt x="138" y="185"/>
                  </a:cubicBezTo>
                  <a:cubicBezTo>
                    <a:pt x="132" y="183"/>
                    <a:pt x="126" y="181"/>
                    <a:pt x="121" y="179"/>
                  </a:cubicBezTo>
                  <a:cubicBezTo>
                    <a:pt x="115" y="178"/>
                    <a:pt x="109" y="176"/>
                    <a:pt x="103" y="175"/>
                  </a:cubicBezTo>
                  <a:cubicBezTo>
                    <a:pt x="97" y="174"/>
                    <a:pt x="91" y="172"/>
                    <a:pt x="85" y="172"/>
                  </a:cubicBezTo>
                  <a:cubicBezTo>
                    <a:pt x="79" y="171"/>
                    <a:pt x="73" y="170"/>
                    <a:pt x="67" y="169"/>
                  </a:cubicBezTo>
                  <a:cubicBezTo>
                    <a:pt x="61" y="169"/>
                    <a:pt x="55" y="169"/>
                    <a:pt x="49" y="168"/>
                  </a:cubicBezTo>
                  <a:cubicBezTo>
                    <a:pt x="43" y="168"/>
                    <a:pt x="37" y="168"/>
                    <a:pt x="31" y="168"/>
                  </a:cubicBezTo>
                  <a:cubicBezTo>
                    <a:pt x="31" y="172"/>
                    <a:pt x="31" y="172"/>
                    <a:pt x="31" y="172"/>
                  </a:cubicBezTo>
                  <a:cubicBezTo>
                    <a:pt x="37" y="172"/>
                    <a:pt x="43" y="172"/>
                    <a:pt x="49" y="173"/>
                  </a:cubicBezTo>
                  <a:cubicBezTo>
                    <a:pt x="55" y="173"/>
                    <a:pt x="61" y="173"/>
                    <a:pt x="67" y="174"/>
                  </a:cubicBezTo>
                  <a:cubicBezTo>
                    <a:pt x="73" y="175"/>
                    <a:pt x="78" y="176"/>
                    <a:pt x="84" y="177"/>
                  </a:cubicBezTo>
                  <a:cubicBezTo>
                    <a:pt x="90" y="178"/>
                    <a:pt x="96" y="179"/>
                    <a:pt x="102" y="180"/>
                  </a:cubicBezTo>
                  <a:cubicBezTo>
                    <a:pt x="107" y="182"/>
                    <a:pt x="113" y="184"/>
                    <a:pt x="119" y="185"/>
                  </a:cubicBezTo>
                  <a:cubicBezTo>
                    <a:pt x="124" y="187"/>
                    <a:pt x="130" y="189"/>
                    <a:pt x="135" y="191"/>
                  </a:cubicBezTo>
                  <a:cubicBezTo>
                    <a:pt x="141" y="193"/>
                    <a:pt x="146" y="196"/>
                    <a:pt x="152" y="198"/>
                  </a:cubicBezTo>
                  <a:cubicBezTo>
                    <a:pt x="157" y="201"/>
                    <a:pt x="162" y="204"/>
                    <a:pt x="167" y="207"/>
                  </a:cubicBezTo>
                  <a:cubicBezTo>
                    <a:pt x="172" y="210"/>
                    <a:pt x="177" y="213"/>
                    <a:pt x="182" y="216"/>
                  </a:cubicBezTo>
                  <a:cubicBezTo>
                    <a:pt x="189" y="221"/>
                    <a:pt x="189" y="221"/>
                    <a:pt x="189" y="221"/>
                  </a:cubicBezTo>
                  <a:cubicBezTo>
                    <a:pt x="196" y="227"/>
                    <a:pt x="196" y="227"/>
                    <a:pt x="196" y="227"/>
                  </a:cubicBezTo>
                  <a:cubicBezTo>
                    <a:pt x="201" y="230"/>
                    <a:pt x="205" y="234"/>
                    <a:pt x="210" y="238"/>
                  </a:cubicBezTo>
                  <a:cubicBezTo>
                    <a:pt x="214" y="242"/>
                    <a:pt x="218" y="246"/>
                    <a:pt x="222" y="251"/>
                  </a:cubicBezTo>
                  <a:cubicBezTo>
                    <a:pt x="226" y="255"/>
                    <a:pt x="230" y="259"/>
                    <a:pt x="234" y="264"/>
                  </a:cubicBezTo>
                  <a:cubicBezTo>
                    <a:pt x="238" y="269"/>
                    <a:pt x="241" y="273"/>
                    <a:pt x="245" y="278"/>
                  </a:cubicBezTo>
                  <a:cubicBezTo>
                    <a:pt x="248" y="283"/>
                    <a:pt x="251" y="288"/>
                    <a:pt x="254" y="293"/>
                  </a:cubicBezTo>
                  <a:cubicBezTo>
                    <a:pt x="257" y="297"/>
                    <a:pt x="259" y="302"/>
                    <a:pt x="261" y="306"/>
                  </a:cubicBezTo>
                  <a:cubicBezTo>
                    <a:pt x="255" y="317"/>
                    <a:pt x="251" y="327"/>
                    <a:pt x="248" y="338"/>
                  </a:cubicBezTo>
                  <a:cubicBezTo>
                    <a:pt x="243" y="354"/>
                    <a:pt x="239" y="370"/>
                    <a:pt x="238" y="384"/>
                  </a:cubicBezTo>
                  <a:cubicBezTo>
                    <a:pt x="236" y="399"/>
                    <a:pt x="235" y="413"/>
                    <a:pt x="235" y="426"/>
                  </a:cubicBezTo>
                  <a:cubicBezTo>
                    <a:pt x="235" y="439"/>
                    <a:pt x="235" y="451"/>
                    <a:pt x="236" y="462"/>
                  </a:cubicBezTo>
                  <a:cubicBezTo>
                    <a:pt x="237" y="472"/>
                    <a:pt x="234" y="481"/>
                    <a:pt x="235" y="489"/>
                  </a:cubicBezTo>
                  <a:cubicBezTo>
                    <a:pt x="236" y="496"/>
                    <a:pt x="234" y="505"/>
                    <a:pt x="231" y="508"/>
                  </a:cubicBezTo>
                  <a:cubicBezTo>
                    <a:pt x="229" y="511"/>
                    <a:pt x="219" y="519"/>
                    <a:pt x="212" y="524"/>
                  </a:cubicBezTo>
                  <a:cubicBezTo>
                    <a:pt x="207" y="525"/>
                    <a:pt x="201" y="526"/>
                    <a:pt x="194" y="528"/>
                  </a:cubicBezTo>
                  <a:cubicBezTo>
                    <a:pt x="183" y="530"/>
                    <a:pt x="170" y="533"/>
                    <a:pt x="157" y="534"/>
                  </a:cubicBezTo>
                  <a:cubicBezTo>
                    <a:pt x="150" y="534"/>
                    <a:pt x="143" y="535"/>
                    <a:pt x="137" y="533"/>
                  </a:cubicBezTo>
                  <a:cubicBezTo>
                    <a:pt x="135" y="533"/>
                    <a:pt x="134" y="532"/>
                    <a:pt x="132" y="531"/>
                  </a:cubicBezTo>
                  <a:cubicBezTo>
                    <a:pt x="127" y="529"/>
                    <a:pt x="127" y="529"/>
                    <a:pt x="127" y="529"/>
                  </a:cubicBezTo>
                  <a:cubicBezTo>
                    <a:pt x="126" y="528"/>
                    <a:pt x="124" y="527"/>
                    <a:pt x="122" y="526"/>
                  </a:cubicBezTo>
                  <a:cubicBezTo>
                    <a:pt x="120" y="526"/>
                    <a:pt x="119" y="525"/>
                    <a:pt x="117" y="524"/>
                  </a:cubicBezTo>
                  <a:cubicBezTo>
                    <a:pt x="113" y="523"/>
                    <a:pt x="110" y="522"/>
                    <a:pt x="106" y="522"/>
                  </a:cubicBezTo>
                  <a:cubicBezTo>
                    <a:pt x="100" y="521"/>
                    <a:pt x="100" y="521"/>
                    <a:pt x="100" y="521"/>
                  </a:cubicBezTo>
                  <a:cubicBezTo>
                    <a:pt x="95" y="521"/>
                    <a:pt x="95" y="521"/>
                    <a:pt x="95" y="521"/>
                  </a:cubicBezTo>
                  <a:cubicBezTo>
                    <a:pt x="88" y="520"/>
                    <a:pt x="80" y="521"/>
                    <a:pt x="73" y="522"/>
                  </a:cubicBezTo>
                  <a:cubicBezTo>
                    <a:pt x="70" y="522"/>
                    <a:pt x="67" y="523"/>
                    <a:pt x="63" y="524"/>
                  </a:cubicBezTo>
                  <a:cubicBezTo>
                    <a:pt x="60" y="525"/>
                    <a:pt x="57" y="525"/>
                    <a:pt x="54" y="526"/>
                  </a:cubicBezTo>
                  <a:cubicBezTo>
                    <a:pt x="51" y="527"/>
                    <a:pt x="48" y="527"/>
                    <a:pt x="45" y="528"/>
                  </a:cubicBezTo>
                  <a:cubicBezTo>
                    <a:pt x="42" y="528"/>
                    <a:pt x="39" y="529"/>
                    <a:pt x="37" y="529"/>
                  </a:cubicBezTo>
                  <a:cubicBezTo>
                    <a:pt x="34" y="529"/>
                    <a:pt x="31" y="529"/>
                    <a:pt x="29" y="529"/>
                  </a:cubicBezTo>
                  <a:cubicBezTo>
                    <a:pt x="26" y="529"/>
                    <a:pt x="24" y="530"/>
                    <a:pt x="22" y="530"/>
                  </a:cubicBezTo>
                  <a:cubicBezTo>
                    <a:pt x="20" y="529"/>
                    <a:pt x="17" y="529"/>
                    <a:pt x="16" y="529"/>
                  </a:cubicBezTo>
                  <a:cubicBezTo>
                    <a:pt x="14" y="529"/>
                    <a:pt x="12" y="529"/>
                    <a:pt x="10" y="529"/>
                  </a:cubicBezTo>
                  <a:cubicBezTo>
                    <a:pt x="7" y="528"/>
                    <a:pt x="5" y="528"/>
                    <a:pt x="3" y="528"/>
                  </a:cubicBezTo>
                  <a:cubicBezTo>
                    <a:pt x="1" y="527"/>
                    <a:pt x="0" y="527"/>
                    <a:pt x="0" y="527"/>
                  </a:cubicBezTo>
                  <a:cubicBezTo>
                    <a:pt x="0" y="527"/>
                    <a:pt x="1" y="527"/>
                    <a:pt x="3" y="528"/>
                  </a:cubicBezTo>
                  <a:cubicBezTo>
                    <a:pt x="5" y="528"/>
                    <a:pt x="7" y="529"/>
                    <a:pt x="10" y="529"/>
                  </a:cubicBezTo>
                  <a:cubicBezTo>
                    <a:pt x="12" y="529"/>
                    <a:pt x="14" y="530"/>
                    <a:pt x="15" y="530"/>
                  </a:cubicBezTo>
                  <a:cubicBezTo>
                    <a:pt x="17" y="530"/>
                    <a:pt x="19" y="530"/>
                    <a:pt x="22" y="530"/>
                  </a:cubicBezTo>
                  <a:cubicBezTo>
                    <a:pt x="24" y="530"/>
                    <a:pt x="26" y="530"/>
                    <a:pt x="29" y="530"/>
                  </a:cubicBezTo>
                  <a:cubicBezTo>
                    <a:pt x="31" y="530"/>
                    <a:pt x="34" y="530"/>
                    <a:pt x="37" y="530"/>
                  </a:cubicBezTo>
                  <a:cubicBezTo>
                    <a:pt x="40" y="530"/>
                    <a:pt x="42" y="530"/>
                    <a:pt x="45" y="529"/>
                  </a:cubicBezTo>
                  <a:cubicBezTo>
                    <a:pt x="48" y="529"/>
                    <a:pt x="51" y="529"/>
                    <a:pt x="54" y="528"/>
                  </a:cubicBezTo>
                  <a:cubicBezTo>
                    <a:pt x="58" y="527"/>
                    <a:pt x="61" y="527"/>
                    <a:pt x="64" y="526"/>
                  </a:cubicBezTo>
                  <a:cubicBezTo>
                    <a:pt x="67" y="525"/>
                    <a:pt x="70" y="524"/>
                    <a:pt x="74" y="524"/>
                  </a:cubicBezTo>
                  <a:cubicBezTo>
                    <a:pt x="81" y="523"/>
                    <a:pt x="88" y="523"/>
                    <a:pt x="95" y="524"/>
                  </a:cubicBezTo>
                  <a:cubicBezTo>
                    <a:pt x="100" y="524"/>
                    <a:pt x="100" y="524"/>
                    <a:pt x="100" y="524"/>
                  </a:cubicBezTo>
                  <a:cubicBezTo>
                    <a:pt x="105" y="525"/>
                    <a:pt x="105" y="525"/>
                    <a:pt x="105" y="525"/>
                  </a:cubicBezTo>
                  <a:cubicBezTo>
                    <a:pt x="109" y="526"/>
                    <a:pt x="112" y="527"/>
                    <a:pt x="116" y="528"/>
                  </a:cubicBezTo>
                  <a:cubicBezTo>
                    <a:pt x="117" y="529"/>
                    <a:pt x="119" y="530"/>
                    <a:pt x="120" y="530"/>
                  </a:cubicBezTo>
                  <a:cubicBezTo>
                    <a:pt x="122" y="531"/>
                    <a:pt x="124" y="531"/>
                    <a:pt x="125" y="532"/>
                  </a:cubicBezTo>
                  <a:cubicBezTo>
                    <a:pt x="130" y="535"/>
                    <a:pt x="130" y="535"/>
                    <a:pt x="130" y="535"/>
                  </a:cubicBezTo>
                  <a:cubicBezTo>
                    <a:pt x="131" y="536"/>
                    <a:pt x="133" y="537"/>
                    <a:pt x="135" y="538"/>
                  </a:cubicBezTo>
                  <a:cubicBezTo>
                    <a:pt x="139" y="539"/>
                    <a:pt x="143" y="539"/>
                    <a:pt x="146" y="539"/>
                  </a:cubicBezTo>
                  <a:cubicBezTo>
                    <a:pt x="150" y="540"/>
                    <a:pt x="154" y="540"/>
                    <a:pt x="157" y="539"/>
                  </a:cubicBezTo>
                  <a:cubicBezTo>
                    <a:pt x="171" y="539"/>
                    <a:pt x="184" y="537"/>
                    <a:pt x="195" y="535"/>
                  </a:cubicBezTo>
                  <a:cubicBezTo>
                    <a:pt x="206" y="533"/>
                    <a:pt x="215" y="531"/>
                    <a:pt x="221" y="529"/>
                  </a:cubicBezTo>
                  <a:cubicBezTo>
                    <a:pt x="223" y="529"/>
                    <a:pt x="224" y="529"/>
                    <a:pt x="225" y="528"/>
                  </a:cubicBezTo>
                  <a:cubicBezTo>
                    <a:pt x="216" y="535"/>
                    <a:pt x="205" y="544"/>
                    <a:pt x="194" y="552"/>
                  </a:cubicBezTo>
                  <a:cubicBezTo>
                    <a:pt x="190" y="554"/>
                    <a:pt x="187" y="557"/>
                    <a:pt x="183" y="558"/>
                  </a:cubicBezTo>
                  <a:cubicBezTo>
                    <a:pt x="183" y="559"/>
                    <a:pt x="182" y="559"/>
                    <a:pt x="181" y="559"/>
                  </a:cubicBezTo>
                  <a:cubicBezTo>
                    <a:pt x="181" y="559"/>
                    <a:pt x="180" y="560"/>
                    <a:pt x="180" y="560"/>
                  </a:cubicBezTo>
                  <a:cubicBezTo>
                    <a:pt x="180" y="560"/>
                    <a:pt x="180" y="560"/>
                    <a:pt x="180" y="560"/>
                  </a:cubicBezTo>
                  <a:cubicBezTo>
                    <a:pt x="180" y="560"/>
                    <a:pt x="180" y="560"/>
                    <a:pt x="180" y="560"/>
                  </a:cubicBezTo>
                  <a:cubicBezTo>
                    <a:pt x="179" y="560"/>
                    <a:pt x="179" y="560"/>
                    <a:pt x="179" y="560"/>
                  </a:cubicBezTo>
                  <a:cubicBezTo>
                    <a:pt x="178" y="560"/>
                    <a:pt x="177" y="560"/>
                    <a:pt x="176" y="560"/>
                  </a:cubicBezTo>
                  <a:cubicBezTo>
                    <a:pt x="174" y="560"/>
                    <a:pt x="174" y="561"/>
                    <a:pt x="173" y="561"/>
                  </a:cubicBezTo>
                  <a:cubicBezTo>
                    <a:pt x="165" y="563"/>
                    <a:pt x="158" y="565"/>
                    <a:pt x="152" y="568"/>
                  </a:cubicBezTo>
                  <a:cubicBezTo>
                    <a:pt x="149" y="569"/>
                    <a:pt x="146" y="570"/>
                    <a:pt x="144" y="572"/>
                  </a:cubicBezTo>
                  <a:cubicBezTo>
                    <a:pt x="142" y="573"/>
                    <a:pt x="140" y="574"/>
                    <a:pt x="138" y="575"/>
                  </a:cubicBezTo>
                  <a:cubicBezTo>
                    <a:pt x="137" y="576"/>
                    <a:pt x="137" y="576"/>
                    <a:pt x="136" y="576"/>
                  </a:cubicBezTo>
                  <a:cubicBezTo>
                    <a:pt x="136" y="577"/>
                    <a:pt x="135" y="577"/>
                    <a:pt x="135" y="578"/>
                  </a:cubicBezTo>
                  <a:cubicBezTo>
                    <a:pt x="134" y="579"/>
                    <a:pt x="134" y="579"/>
                    <a:pt x="134" y="579"/>
                  </a:cubicBezTo>
                  <a:cubicBezTo>
                    <a:pt x="134" y="579"/>
                    <a:pt x="134" y="579"/>
                    <a:pt x="135" y="578"/>
                  </a:cubicBezTo>
                  <a:cubicBezTo>
                    <a:pt x="135" y="578"/>
                    <a:pt x="136" y="577"/>
                    <a:pt x="136" y="577"/>
                  </a:cubicBezTo>
                  <a:cubicBezTo>
                    <a:pt x="137" y="577"/>
                    <a:pt x="138" y="576"/>
                    <a:pt x="139" y="576"/>
                  </a:cubicBezTo>
                  <a:cubicBezTo>
                    <a:pt x="140" y="575"/>
                    <a:pt x="142" y="574"/>
                    <a:pt x="145" y="573"/>
                  </a:cubicBezTo>
                  <a:cubicBezTo>
                    <a:pt x="147" y="572"/>
                    <a:pt x="150" y="571"/>
                    <a:pt x="153" y="571"/>
                  </a:cubicBezTo>
                  <a:cubicBezTo>
                    <a:pt x="159" y="569"/>
                    <a:pt x="166" y="567"/>
                    <a:pt x="173" y="567"/>
                  </a:cubicBezTo>
                  <a:cubicBezTo>
                    <a:pt x="174" y="567"/>
                    <a:pt x="175" y="566"/>
                    <a:pt x="176" y="566"/>
                  </a:cubicBezTo>
                  <a:cubicBezTo>
                    <a:pt x="177" y="566"/>
                    <a:pt x="178" y="566"/>
                    <a:pt x="179" y="566"/>
                  </a:cubicBezTo>
                  <a:cubicBezTo>
                    <a:pt x="180" y="567"/>
                    <a:pt x="180" y="567"/>
                    <a:pt x="180" y="567"/>
                  </a:cubicBezTo>
                  <a:cubicBezTo>
                    <a:pt x="180" y="567"/>
                    <a:pt x="180" y="567"/>
                    <a:pt x="180" y="567"/>
                  </a:cubicBezTo>
                  <a:cubicBezTo>
                    <a:pt x="181" y="567"/>
                    <a:pt x="181" y="567"/>
                    <a:pt x="181" y="567"/>
                  </a:cubicBezTo>
                  <a:cubicBezTo>
                    <a:pt x="182" y="567"/>
                    <a:pt x="182" y="566"/>
                    <a:pt x="183" y="566"/>
                  </a:cubicBezTo>
                  <a:cubicBezTo>
                    <a:pt x="184" y="566"/>
                    <a:pt x="185" y="566"/>
                    <a:pt x="186" y="565"/>
                  </a:cubicBezTo>
                  <a:cubicBezTo>
                    <a:pt x="191" y="564"/>
                    <a:pt x="194" y="562"/>
                    <a:pt x="198" y="560"/>
                  </a:cubicBezTo>
                  <a:cubicBezTo>
                    <a:pt x="211" y="554"/>
                    <a:pt x="224" y="546"/>
                    <a:pt x="234" y="540"/>
                  </a:cubicBezTo>
                  <a:cubicBezTo>
                    <a:pt x="234" y="549"/>
                    <a:pt x="234" y="559"/>
                    <a:pt x="234" y="569"/>
                  </a:cubicBezTo>
                  <a:cubicBezTo>
                    <a:pt x="234" y="570"/>
                    <a:pt x="233" y="572"/>
                    <a:pt x="232" y="575"/>
                  </a:cubicBezTo>
                  <a:cubicBezTo>
                    <a:pt x="229" y="581"/>
                    <a:pt x="226" y="589"/>
                    <a:pt x="221" y="597"/>
                  </a:cubicBezTo>
                  <a:cubicBezTo>
                    <a:pt x="220" y="599"/>
                    <a:pt x="219" y="600"/>
                    <a:pt x="218" y="602"/>
                  </a:cubicBezTo>
                  <a:cubicBezTo>
                    <a:pt x="218" y="602"/>
                    <a:pt x="217" y="603"/>
                    <a:pt x="217" y="603"/>
                  </a:cubicBezTo>
                  <a:cubicBezTo>
                    <a:pt x="217" y="603"/>
                    <a:pt x="217" y="603"/>
                    <a:pt x="217" y="604"/>
                  </a:cubicBezTo>
                  <a:cubicBezTo>
                    <a:pt x="217" y="604"/>
                    <a:pt x="217" y="604"/>
                    <a:pt x="217" y="604"/>
                  </a:cubicBezTo>
                  <a:cubicBezTo>
                    <a:pt x="216" y="604"/>
                    <a:pt x="216" y="604"/>
                    <a:pt x="216" y="604"/>
                  </a:cubicBezTo>
                  <a:cubicBezTo>
                    <a:pt x="216" y="604"/>
                    <a:pt x="216" y="604"/>
                    <a:pt x="216" y="604"/>
                  </a:cubicBezTo>
                  <a:cubicBezTo>
                    <a:pt x="215" y="605"/>
                    <a:pt x="214" y="605"/>
                    <a:pt x="213" y="606"/>
                  </a:cubicBezTo>
                  <a:cubicBezTo>
                    <a:pt x="210" y="609"/>
                    <a:pt x="208" y="612"/>
                    <a:pt x="205" y="614"/>
                  </a:cubicBezTo>
                  <a:cubicBezTo>
                    <a:pt x="203" y="617"/>
                    <a:pt x="202" y="619"/>
                    <a:pt x="201" y="621"/>
                  </a:cubicBezTo>
                  <a:cubicBezTo>
                    <a:pt x="200" y="622"/>
                    <a:pt x="200" y="623"/>
                    <a:pt x="200" y="623"/>
                  </a:cubicBezTo>
                  <a:cubicBezTo>
                    <a:pt x="200" y="624"/>
                    <a:pt x="200" y="624"/>
                    <a:pt x="200" y="624"/>
                  </a:cubicBezTo>
                  <a:cubicBezTo>
                    <a:pt x="200" y="624"/>
                    <a:pt x="200" y="624"/>
                    <a:pt x="200" y="623"/>
                  </a:cubicBezTo>
                  <a:cubicBezTo>
                    <a:pt x="200" y="623"/>
                    <a:pt x="200" y="622"/>
                    <a:pt x="201" y="621"/>
                  </a:cubicBezTo>
                  <a:cubicBezTo>
                    <a:pt x="202" y="620"/>
                    <a:pt x="204" y="618"/>
                    <a:pt x="206" y="615"/>
                  </a:cubicBezTo>
                  <a:cubicBezTo>
                    <a:pt x="209" y="613"/>
                    <a:pt x="212" y="610"/>
                    <a:pt x="215" y="608"/>
                  </a:cubicBezTo>
                  <a:cubicBezTo>
                    <a:pt x="216" y="607"/>
                    <a:pt x="217" y="607"/>
                    <a:pt x="217" y="607"/>
                  </a:cubicBezTo>
                  <a:cubicBezTo>
                    <a:pt x="218" y="606"/>
                    <a:pt x="218" y="606"/>
                    <a:pt x="218" y="606"/>
                  </a:cubicBezTo>
                  <a:cubicBezTo>
                    <a:pt x="218" y="606"/>
                    <a:pt x="218" y="606"/>
                    <a:pt x="218" y="606"/>
                  </a:cubicBezTo>
                  <a:cubicBezTo>
                    <a:pt x="218" y="606"/>
                    <a:pt x="218" y="606"/>
                    <a:pt x="218" y="606"/>
                  </a:cubicBezTo>
                  <a:cubicBezTo>
                    <a:pt x="219" y="606"/>
                    <a:pt x="219" y="606"/>
                    <a:pt x="219" y="606"/>
                  </a:cubicBezTo>
                  <a:cubicBezTo>
                    <a:pt x="220" y="605"/>
                    <a:pt x="220" y="605"/>
                    <a:pt x="221" y="604"/>
                  </a:cubicBezTo>
                  <a:cubicBezTo>
                    <a:pt x="222" y="602"/>
                    <a:pt x="223" y="601"/>
                    <a:pt x="225" y="599"/>
                  </a:cubicBezTo>
                  <a:cubicBezTo>
                    <a:pt x="229" y="593"/>
                    <a:pt x="232" y="587"/>
                    <a:pt x="235" y="582"/>
                  </a:cubicBezTo>
                  <a:cubicBezTo>
                    <a:pt x="236" y="585"/>
                    <a:pt x="236" y="589"/>
                    <a:pt x="236" y="592"/>
                  </a:cubicBezTo>
                  <a:cubicBezTo>
                    <a:pt x="237" y="597"/>
                    <a:pt x="238" y="602"/>
                    <a:pt x="239" y="607"/>
                  </a:cubicBezTo>
                  <a:cubicBezTo>
                    <a:pt x="240" y="612"/>
                    <a:pt x="241" y="617"/>
                    <a:pt x="244" y="622"/>
                  </a:cubicBezTo>
                  <a:cubicBezTo>
                    <a:pt x="244" y="622"/>
                    <a:pt x="244" y="622"/>
                    <a:pt x="244" y="622"/>
                  </a:cubicBezTo>
                  <a:cubicBezTo>
                    <a:pt x="243" y="625"/>
                    <a:pt x="242" y="627"/>
                    <a:pt x="240" y="630"/>
                  </a:cubicBezTo>
                  <a:cubicBezTo>
                    <a:pt x="240" y="631"/>
                    <a:pt x="239" y="632"/>
                    <a:pt x="239" y="632"/>
                  </a:cubicBezTo>
                  <a:cubicBezTo>
                    <a:pt x="239" y="633"/>
                    <a:pt x="238" y="633"/>
                    <a:pt x="237" y="634"/>
                  </a:cubicBezTo>
                  <a:cubicBezTo>
                    <a:pt x="236" y="635"/>
                    <a:pt x="235" y="636"/>
                    <a:pt x="234" y="637"/>
                  </a:cubicBezTo>
                  <a:cubicBezTo>
                    <a:pt x="233" y="638"/>
                    <a:pt x="233" y="639"/>
                    <a:pt x="232" y="640"/>
                  </a:cubicBezTo>
                  <a:cubicBezTo>
                    <a:pt x="232" y="640"/>
                    <a:pt x="232" y="641"/>
                    <a:pt x="232" y="641"/>
                  </a:cubicBezTo>
                  <a:cubicBezTo>
                    <a:pt x="232" y="641"/>
                    <a:pt x="232" y="640"/>
                    <a:pt x="233" y="640"/>
                  </a:cubicBezTo>
                  <a:cubicBezTo>
                    <a:pt x="233" y="639"/>
                    <a:pt x="234" y="638"/>
                    <a:pt x="235" y="638"/>
                  </a:cubicBezTo>
                  <a:cubicBezTo>
                    <a:pt x="236" y="637"/>
                    <a:pt x="237" y="636"/>
                    <a:pt x="238" y="635"/>
                  </a:cubicBezTo>
                  <a:cubicBezTo>
                    <a:pt x="238" y="635"/>
                    <a:pt x="239" y="634"/>
                    <a:pt x="239" y="634"/>
                  </a:cubicBezTo>
                  <a:cubicBezTo>
                    <a:pt x="239" y="634"/>
                    <a:pt x="239" y="634"/>
                    <a:pt x="240" y="634"/>
                  </a:cubicBezTo>
                  <a:cubicBezTo>
                    <a:pt x="240" y="634"/>
                    <a:pt x="240" y="633"/>
                    <a:pt x="240" y="633"/>
                  </a:cubicBezTo>
                  <a:cubicBezTo>
                    <a:pt x="241" y="633"/>
                    <a:pt x="241" y="632"/>
                    <a:pt x="242" y="631"/>
                  </a:cubicBezTo>
                  <a:cubicBezTo>
                    <a:pt x="243" y="629"/>
                    <a:pt x="245" y="627"/>
                    <a:pt x="246" y="626"/>
                  </a:cubicBezTo>
                  <a:cubicBezTo>
                    <a:pt x="246" y="626"/>
                    <a:pt x="246" y="626"/>
                    <a:pt x="246" y="626"/>
                  </a:cubicBezTo>
                  <a:cubicBezTo>
                    <a:pt x="246" y="627"/>
                    <a:pt x="247" y="627"/>
                    <a:pt x="247" y="628"/>
                  </a:cubicBezTo>
                  <a:cubicBezTo>
                    <a:pt x="248" y="629"/>
                    <a:pt x="248" y="629"/>
                    <a:pt x="248" y="629"/>
                  </a:cubicBezTo>
                  <a:cubicBezTo>
                    <a:pt x="248" y="629"/>
                    <a:pt x="248" y="629"/>
                    <a:pt x="248" y="629"/>
                  </a:cubicBezTo>
                  <a:cubicBezTo>
                    <a:pt x="248" y="629"/>
                    <a:pt x="248" y="628"/>
                    <a:pt x="248" y="628"/>
                  </a:cubicBezTo>
                  <a:cubicBezTo>
                    <a:pt x="248" y="629"/>
                    <a:pt x="248" y="629"/>
                    <a:pt x="248" y="629"/>
                  </a:cubicBezTo>
                  <a:cubicBezTo>
                    <a:pt x="248" y="629"/>
                    <a:pt x="248" y="629"/>
                    <a:pt x="248" y="629"/>
                  </a:cubicBezTo>
                  <a:cubicBezTo>
                    <a:pt x="248" y="629"/>
                    <a:pt x="248" y="629"/>
                    <a:pt x="248" y="629"/>
                  </a:cubicBezTo>
                  <a:cubicBezTo>
                    <a:pt x="249" y="630"/>
                    <a:pt x="250" y="631"/>
                    <a:pt x="251" y="631"/>
                  </a:cubicBezTo>
                  <a:cubicBezTo>
                    <a:pt x="251" y="632"/>
                    <a:pt x="252" y="633"/>
                    <a:pt x="252" y="634"/>
                  </a:cubicBezTo>
                  <a:cubicBezTo>
                    <a:pt x="254" y="637"/>
                    <a:pt x="256" y="640"/>
                    <a:pt x="257" y="643"/>
                  </a:cubicBezTo>
                  <a:cubicBezTo>
                    <a:pt x="259" y="650"/>
                    <a:pt x="258" y="656"/>
                    <a:pt x="258" y="660"/>
                  </a:cubicBezTo>
                  <a:cubicBezTo>
                    <a:pt x="257" y="665"/>
                    <a:pt x="256" y="667"/>
                    <a:pt x="256" y="667"/>
                  </a:cubicBezTo>
                  <a:cubicBezTo>
                    <a:pt x="256" y="667"/>
                    <a:pt x="257" y="665"/>
                    <a:pt x="259" y="661"/>
                  </a:cubicBezTo>
                  <a:cubicBezTo>
                    <a:pt x="260" y="657"/>
                    <a:pt x="262" y="651"/>
                    <a:pt x="262" y="643"/>
                  </a:cubicBezTo>
                  <a:cubicBezTo>
                    <a:pt x="262" y="639"/>
                    <a:pt x="261" y="634"/>
                    <a:pt x="259" y="630"/>
                  </a:cubicBezTo>
                  <a:cubicBezTo>
                    <a:pt x="259" y="629"/>
                    <a:pt x="258" y="627"/>
                    <a:pt x="258" y="626"/>
                  </a:cubicBezTo>
                  <a:cubicBezTo>
                    <a:pt x="257" y="625"/>
                    <a:pt x="257" y="624"/>
                    <a:pt x="256" y="623"/>
                  </a:cubicBezTo>
                  <a:cubicBezTo>
                    <a:pt x="256" y="623"/>
                    <a:pt x="256" y="623"/>
                    <a:pt x="256" y="623"/>
                  </a:cubicBezTo>
                  <a:cubicBezTo>
                    <a:pt x="256" y="623"/>
                    <a:pt x="256" y="623"/>
                    <a:pt x="256" y="623"/>
                  </a:cubicBezTo>
                  <a:cubicBezTo>
                    <a:pt x="256" y="623"/>
                    <a:pt x="256" y="623"/>
                    <a:pt x="256" y="623"/>
                  </a:cubicBezTo>
                  <a:cubicBezTo>
                    <a:pt x="256" y="623"/>
                    <a:pt x="255" y="622"/>
                    <a:pt x="255" y="622"/>
                  </a:cubicBezTo>
                  <a:cubicBezTo>
                    <a:pt x="255" y="622"/>
                    <a:pt x="255" y="622"/>
                    <a:pt x="255" y="622"/>
                  </a:cubicBezTo>
                  <a:cubicBezTo>
                    <a:pt x="255" y="622"/>
                    <a:pt x="255" y="622"/>
                    <a:pt x="255" y="622"/>
                  </a:cubicBezTo>
                  <a:cubicBezTo>
                    <a:pt x="255" y="622"/>
                    <a:pt x="255" y="621"/>
                    <a:pt x="255" y="621"/>
                  </a:cubicBezTo>
                  <a:cubicBezTo>
                    <a:pt x="254" y="620"/>
                    <a:pt x="254" y="619"/>
                    <a:pt x="254" y="618"/>
                  </a:cubicBezTo>
                  <a:cubicBezTo>
                    <a:pt x="253" y="615"/>
                    <a:pt x="253" y="610"/>
                    <a:pt x="253" y="606"/>
                  </a:cubicBezTo>
                  <a:cubicBezTo>
                    <a:pt x="253" y="601"/>
                    <a:pt x="253" y="596"/>
                    <a:pt x="254" y="592"/>
                  </a:cubicBezTo>
                  <a:cubicBezTo>
                    <a:pt x="254" y="589"/>
                    <a:pt x="254" y="587"/>
                    <a:pt x="254" y="584"/>
                  </a:cubicBezTo>
                  <a:cubicBezTo>
                    <a:pt x="256" y="586"/>
                    <a:pt x="258" y="588"/>
                    <a:pt x="260" y="590"/>
                  </a:cubicBezTo>
                  <a:cubicBezTo>
                    <a:pt x="262" y="591"/>
                    <a:pt x="265" y="593"/>
                    <a:pt x="267" y="594"/>
                  </a:cubicBezTo>
                  <a:cubicBezTo>
                    <a:pt x="268" y="595"/>
                    <a:pt x="270" y="595"/>
                    <a:pt x="271" y="596"/>
                  </a:cubicBezTo>
                  <a:cubicBezTo>
                    <a:pt x="273" y="596"/>
                    <a:pt x="273" y="596"/>
                    <a:pt x="273" y="596"/>
                  </a:cubicBezTo>
                  <a:cubicBezTo>
                    <a:pt x="273" y="596"/>
                    <a:pt x="273" y="596"/>
                    <a:pt x="273" y="596"/>
                  </a:cubicBezTo>
                  <a:cubicBezTo>
                    <a:pt x="274" y="596"/>
                    <a:pt x="274" y="596"/>
                    <a:pt x="274" y="596"/>
                  </a:cubicBezTo>
                  <a:cubicBezTo>
                    <a:pt x="274" y="596"/>
                    <a:pt x="274" y="596"/>
                    <a:pt x="274" y="596"/>
                  </a:cubicBezTo>
                  <a:cubicBezTo>
                    <a:pt x="275" y="597"/>
                    <a:pt x="275" y="597"/>
                    <a:pt x="275" y="597"/>
                  </a:cubicBezTo>
                  <a:cubicBezTo>
                    <a:pt x="285" y="599"/>
                    <a:pt x="295" y="601"/>
                    <a:pt x="303" y="603"/>
                  </a:cubicBezTo>
                  <a:cubicBezTo>
                    <a:pt x="307" y="605"/>
                    <a:pt x="310" y="606"/>
                    <a:pt x="312" y="607"/>
                  </a:cubicBezTo>
                  <a:cubicBezTo>
                    <a:pt x="313" y="607"/>
                    <a:pt x="313" y="608"/>
                    <a:pt x="314" y="608"/>
                  </a:cubicBezTo>
                  <a:cubicBezTo>
                    <a:pt x="314" y="608"/>
                    <a:pt x="314" y="609"/>
                    <a:pt x="314" y="609"/>
                  </a:cubicBezTo>
                  <a:cubicBezTo>
                    <a:pt x="314" y="609"/>
                    <a:pt x="314" y="608"/>
                    <a:pt x="314" y="608"/>
                  </a:cubicBezTo>
                  <a:cubicBezTo>
                    <a:pt x="314" y="607"/>
                    <a:pt x="313" y="607"/>
                    <a:pt x="312" y="606"/>
                  </a:cubicBezTo>
                  <a:cubicBezTo>
                    <a:pt x="310" y="605"/>
                    <a:pt x="307" y="604"/>
                    <a:pt x="303" y="602"/>
                  </a:cubicBezTo>
                  <a:cubicBezTo>
                    <a:pt x="296" y="599"/>
                    <a:pt x="286" y="596"/>
                    <a:pt x="276" y="593"/>
                  </a:cubicBezTo>
                  <a:cubicBezTo>
                    <a:pt x="275" y="593"/>
                    <a:pt x="275" y="593"/>
                    <a:pt x="275" y="593"/>
                  </a:cubicBezTo>
                  <a:cubicBezTo>
                    <a:pt x="275" y="592"/>
                    <a:pt x="275" y="592"/>
                    <a:pt x="275" y="592"/>
                  </a:cubicBezTo>
                  <a:cubicBezTo>
                    <a:pt x="275" y="592"/>
                    <a:pt x="275" y="592"/>
                    <a:pt x="275" y="592"/>
                  </a:cubicBezTo>
                  <a:cubicBezTo>
                    <a:pt x="274" y="592"/>
                    <a:pt x="274" y="592"/>
                    <a:pt x="274" y="592"/>
                  </a:cubicBezTo>
                  <a:cubicBezTo>
                    <a:pt x="272" y="591"/>
                    <a:pt x="272" y="591"/>
                    <a:pt x="272" y="591"/>
                  </a:cubicBezTo>
                  <a:cubicBezTo>
                    <a:pt x="271" y="591"/>
                    <a:pt x="270" y="590"/>
                    <a:pt x="269" y="590"/>
                  </a:cubicBezTo>
                  <a:cubicBezTo>
                    <a:pt x="267" y="589"/>
                    <a:pt x="265" y="587"/>
                    <a:pt x="264" y="586"/>
                  </a:cubicBezTo>
                  <a:cubicBezTo>
                    <a:pt x="261" y="582"/>
                    <a:pt x="258" y="579"/>
                    <a:pt x="256" y="576"/>
                  </a:cubicBezTo>
                  <a:cubicBezTo>
                    <a:pt x="256" y="576"/>
                    <a:pt x="256" y="575"/>
                    <a:pt x="256" y="575"/>
                  </a:cubicBezTo>
                  <a:cubicBezTo>
                    <a:pt x="258" y="562"/>
                    <a:pt x="261" y="549"/>
                    <a:pt x="263" y="539"/>
                  </a:cubicBezTo>
                  <a:cubicBezTo>
                    <a:pt x="263" y="539"/>
                    <a:pt x="263" y="538"/>
                    <a:pt x="263" y="538"/>
                  </a:cubicBezTo>
                  <a:cubicBezTo>
                    <a:pt x="264" y="538"/>
                    <a:pt x="265" y="539"/>
                    <a:pt x="265" y="539"/>
                  </a:cubicBezTo>
                  <a:cubicBezTo>
                    <a:pt x="268" y="541"/>
                    <a:pt x="271" y="543"/>
                    <a:pt x="274" y="544"/>
                  </a:cubicBezTo>
                  <a:cubicBezTo>
                    <a:pt x="276" y="545"/>
                    <a:pt x="278" y="546"/>
                    <a:pt x="279" y="546"/>
                  </a:cubicBezTo>
                  <a:cubicBezTo>
                    <a:pt x="281" y="547"/>
                    <a:pt x="281" y="547"/>
                    <a:pt x="281" y="547"/>
                  </a:cubicBezTo>
                  <a:cubicBezTo>
                    <a:pt x="282" y="547"/>
                    <a:pt x="282" y="547"/>
                    <a:pt x="282" y="547"/>
                  </a:cubicBezTo>
                  <a:cubicBezTo>
                    <a:pt x="283" y="547"/>
                    <a:pt x="283" y="547"/>
                    <a:pt x="283" y="547"/>
                  </a:cubicBezTo>
                  <a:cubicBezTo>
                    <a:pt x="283" y="547"/>
                    <a:pt x="283" y="547"/>
                    <a:pt x="283" y="547"/>
                  </a:cubicBezTo>
                  <a:cubicBezTo>
                    <a:pt x="284" y="547"/>
                    <a:pt x="284" y="547"/>
                    <a:pt x="284" y="547"/>
                  </a:cubicBezTo>
                  <a:cubicBezTo>
                    <a:pt x="296" y="549"/>
                    <a:pt x="308" y="551"/>
                    <a:pt x="317" y="554"/>
                  </a:cubicBezTo>
                  <a:cubicBezTo>
                    <a:pt x="321" y="555"/>
                    <a:pt x="325" y="556"/>
                    <a:pt x="327" y="557"/>
                  </a:cubicBezTo>
                  <a:cubicBezTo>
                    <a:pt x="328" y="557"/>
                    <a:pt x="329" y="558"/>
                    <a:pt x="330" y="558"/>
                  </a:cubicBezTo>
                  <a:cubicBezTo>
                    <a:pt x="330" y="559"/>
                    <a:pt x="330" y="559"/>
                    <a:pt x="330" y="559"/>
                  </a:cubicBezTo>
                  <a:cubicBezTo>
                    <a:pt x="330" y="559"/>
                    <a:pt x="330" y="559"/>
                    <a:pt x="330" y="558"/>
                  </a:cubicBezTo>
                  <a:cubicBezTo>
                    <a:pt x="329" y="558"/>
                    <a:pt x="329" y="557"/>
                    <a:pt x="328" y="556"/>
                  </a:cubicBezTo>
                  <a:cubicBezTo>
                    <a:pt x="325" y="555"/>
                    <a:pt x="322" y="553"/>
                    <a:pt x="318" y="551"/>
                  </a:cubicBezTo>
                  <a:cubicBezTo>
                    <a:pt x="309" y="547"/>
                    <a:pt x="298" y="543"/>
                    <a:pt x="286" y="538"/>
                  </a:cubicBezTo>
                  <a:cubicBezTo>
                    <a:pt x="285" y="538"/>
                    <a:pt x="285" y="538"/>
                    <a:pt x="285" y="538"/>
                  </a:cubicBezTo>
                  <a:cubicBezTo>
                    <a:pt x="285" y="538"/>
                    <a:pt x="285" y="538"/>
                    <a:pt x="285" y="538"/>
                  </a:cubicBezTo>
                  <a:cubicBezTo>
                    <a:pt x="285" y="538"/>
                    <a:pt x="285" y="538"/>
                    <a:pt x="285" y="538"/>
                  </a:cubicBezTo>
                  <a:cubicBezTo>
                    <a:pt x="286" y="538"/>
                    <a:pt x="285" y="538"/>
                    <a:pt x="285" y="538"/>
                  </a:cubicBezTo>
                  <a:cubicBezTo>
                    <a:pt x="285" y="538"/>
                    <a:pt x="285" y="538"/>
                    <a:pt x="285" y="538"/>
                  </a:cubicBezTo>
                  <a:cubicBezTo>
                    <a:pt x="285" y="538"/>
                    <a:pt x="285" y="538"/>
                    <a:pt x="285" y="538"/>
                  </a:cubicBezTo>
                  <a:cubicBezTo>
                    <a:pt x="284" y="538"/>
                    <a:pt x="284" y="538"/>
                    <a:pt x="284" y="538"/>
                  </a:cubicBezTo>
                  <a:cubicBezTo>
                    <a:pt x="282" y="537"/>
                    <a:pt x="282" y="537"/>
                    <a:pt x="282" y="537"/>
                  </a:cubicBezTo>
                  <a:cubicBezTo>
                    <a:pt x="281" y="536"/>
                    <a:pt x="280" y="535"/>
                    <a:pt x="279" y="535"/>
                  </a:cubicBezTo>
                  <a:cubicBezTo>
                    <a:pt x="278" y="534"/>
                    <a:pt x="277" y="533"/>
                    <a:pt x="276" y="532"/>
                  </a:cubicBezTo>
                  <a:cubicBezTo>
                    <a:pt x="278" y="532"/>
                    <a:pt x="280" y="533"/>
                    <a:pt x="282" y="534"/>
                  </a:cubicBezTo>
                  <a:cubicBezTo>
                    <a:pt x="288" y="535"/>
                    <a:pt x="294" y="537"/>
                    <a:pt x="301" y="539"/>
                  </a:cubicBezTo>
                  <a:cubicBezTo>
                    <a:pt x="309" y="541"/>
                    <a:pt x="317" y="543"/>
                    <a:pt x="326" y="545"/>
                  </a:cubicBezTo>
                  <a:cubicBezTo>
                    <a:pt x="336" y="547"/>
                    <a:pt x="346" y="549"/>
                    <a:pt x="356" y="551"/>
                  </a:cubicBezTo>
                  <a:cubicBezTo>
                    <a:pt x="367" y="552"/>
                    <a:pt x="378" y="554"/>
                    <a:pt x="390" y="555"/>
                  </a:cubicBezTo>
                  <a:cubicBezTo>
                    <a:pt x="396" y="556"/>
                    <a:pt x="401" y="556"/>
                    <a:pt x="408" y="557"/>
                  </a:cubicBezTo>
                  <a:cubicBezTo>
                    <a:pt x="411" y="557"/>
                    <a:pt x="414" y="557"/>
                    <a:pt x="417" y="557"/>
                  </a:cubicBezTo>
                  <a:cubicBezTo>
                    <a:pt x="420" y="557"/>
                    <a:pt x="423" y="558"/>
                    <a:pt x="426" y="558"/>
                  </a:cubicBezTo>
                  <a:cubicBezTo>
                    <a:pt x="432" y="558"/>
                    <a:pt x="438" y="558"/>
                    <a:pt x="445" y="558"/>
                  </a:cubicBezTo>
                  <a:cubicBezTo>
                    <a:pt x="451" y="558"/>
                    <a:pt x="457" y="557"/>
                    <a:pt x="463" y="557"/>
                  </a:cubicBezTo>
                  <a:cubicBezTo>
                    <a:pt x="488" y="556"/>
                    <a:pt x="513" y="555"/>
                    <a:pt x="536" y="554"/>
                  </a:cubicBezTo>
                  <a:cubicBezTo>
                    <a:pt x="548" y="554"/>
                    <a:pt x="559" y="554"/>
                    <a:pt x="569" y="555"/>
                  </a:cubicBezTo>
                  <a:cubicBezTo>
                    <a:pt x="580" y="556"/>
                    <a:pt x="590" y="557"/>
                    <a:pt x="598" y="561"/>
                  </a:cubicBezTo>
                  <a:cubicBezTo>
                    <a:pt x="602" y="563"/>
                    <a:pt x="606" y="566"/>
                    <a:pt x="610" y="567"/>
                  </a:cubicBezTo>
                  <a:cubicBezTo>
                    <a:pt x="614" y="569"/>
                    <a:pt x="618" y="570"/>
                    <a:pt x="622" y="570"/>
                  </a:cubicBezTo>
                  <a:cubicBezTo>
                    <a:pt x="630" y="571"/>
                    <a:pt x="636" y="570"/>
                    <a:pt x="642" y="569"/>
                  </a:cubicBezTo>
                  <a:cubicBezTo>
                    <a:pt x="647" y="568"/>
                    <a:pt x="651" y="567"/>
                    <a:pt x="654" y="566"/>
                  </a:cubicBezTo>
                  <a:cubicBezTo>
                    <a:pt x="657" y="566"/>
                    <a:pt x="658" y="565"/>
                    <a:pt x="658" y="565"/>
                  </a:cubicBezTo>
                  <a:cubicBezTo>
                    <a:pt x="658" y="565"/>
                    <a:pt x="657" y="566"/>
                    <a:pt x="654" y="566"/>
                  </a:cubicBezTo>
                  <a:close/>
                </a:path>
              </a:pathLst>
            </a:custGeom>
            <a:solidFill>
              <a:srgbClr val="8B5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349"/>
            </a:p>
          </p:txBody>
        </p:sp>
        <p:sp>
          <p:nvSpPr>
            <p:cNvPr id="232" name="Freeform 1476"/>
            <p:cNvSpPr>
              <a:spLocks/>
            </p:cNvSpPr>
            <p:nvPr/>
          </p:nvSpPr>
          <p:spPr bwMode="auto">
            <a:xfrm>
              <a:off x="6951298" y="5967910"/>
              <a:ext cx="211268" cy="272529"/>
            </a:xfrm>
            <a:custGeom>
              <a:avLst/>
              <a:gdLst>
                <a:gd name="T0" fmla="*/ 11 w 59"/>
                <a:gd name="T1" fmla="*/ 70 h 74"/>
                <a:gd name="T2" fmla="*/ 50 w 59"/>
                <a:gd name="T3" fmla="*/ 56 h 74"/>
                <a:gd name="T4" fmla="*/ 55 w 59"/>
                <a:gd name="T5" fmla="*/ 4 h 74"/>
                <a:gd name="T6" fmla="*/ 9 w 59"/>
                <a:gd name="T7" fmla="*/ 28 h 74"/>
                <a:gd name="T8" fmla="*/ 11 w 59"/>
                <a:gd name="T9" fmla="*/ 70 h 74"/>
              </a:gdLst>
              <a:ahLst/>
              <a:cxnLst>
                <a:cxn ang="0">
                  <a:pos x="T0" y="T1"/>
                </a:cxn>
                <a:cxn ang="0">
                  <a:pos x="T2" y="T3"/>
                </a:cxn>
                <a:cxn ang="0">
                  <a:pos x="T4" y="T5"/>
                </a:cxn>
                <a:cxn ang="0">
                  <a:pos x="T6" y="T7"/>
                </a:cxn>
                <a:cxn ang="0">
                  <a:pos x="T8" y="T9"/>
                </a:cxn>
              </a:cxnLst>
              <a:rect l="0" t="0" r="r" b="b"/>
              <a:pathLst>
                <a:path w="59" h="74">
                  <a:moveTo>
                    <a:pt x="11" y="70"/>
                  </a:moveTo>
                  <a:cubicBezTo>
                    <a:pt x="25" y="74"/>
                    <a:pt x="41" y="69"/>
                    <a:pt x="50" y="56"/>
                  </a:cubicBezTo>
                  <a:cubicBezTo>
                    <a:pt x="59" y="43"/>
                    <a:pt x="53" y="7"/>
                    <a:pt x="55" y="4"/>
                  </a:cubicBezTo>
                  <a:cubicBezTo>
                    <a:pt x="56" y="0"/>
                    <a:pt x="17" y="15"/>
                    <a:pt x="9" y="28"/>
                  </a:cubicBezTo>
                  <a:cubicBezTo>
                    <a:pt x="0" y="42"/>
                    <a:pt x="1" y="58"/>
                    <a:pt x="11" y="7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35" name="Freeform 1479"/>
            <p:cNvSpPr>
              <a:spLocks/>
            </p:cNvSpPr>
            <p:nvPr/>
          </p:nvSpPr>
          <p:spPr bwMode="auto">
            <a:xfrm>
              <a:off x="7839336" y="6048932"/>
              <a:ext cx="121747" cy="150997"/>
            </a:xfrm>
            <a:custGeom>
              <a:avLst/>
              <a:gdLst>
                <a:gd name="T0" fmla="*/ 5 w 34"/>
                <a:gd name="T1" fmla="*/ 38 h 41"/>
                <a:gd name="T2" fmla="*/ 28 w 34"/>
                <a:gd name="T3" fmla="*/ 31 h 41"/>
                <a:gd name="T4" fmla="*/ 33 w 34"/>
                <a:gd name="T5" fmla="*/ 2 h 41"/>
                <a:gd name="T6" fmla="*/ 5 w 34"/>
                <a:gd name="T7" fmla="*/ 14 h 41"/>
                <a:gd name="T8" fmla="*/ 5 w 34"/>
                <a:gd name="T9" fmla="*/ 38 h 41"/>
              </a:gdLst>
              <a:ahLst/>
              <a:cxnLst>
                <a:cxn ang="0">
                  <a:pos x="T0" y="T1"/>
                </a:cxn>
                <a:cxn ang="0">
                  <a:pos x="T2" y="T3"/>
                </a:cxn>
                <a:cxn ang="0">
                  <a:pos x="T4" y="T5"/>
                </a:cxn>
                <a:cxn ang="0">
                  <a:pos x="T6" y="T7"/>
                </a:cxn>
                <a:cxn ang="0">
                  <a:pos x="T8" y="T9"/>
                </a:cxn>
              </a:cxnLst>
              <a:rect l="0" t="0" r="r" b="b"/>
              <a:pathLst>
                <a:path w="34" h="41">
                  <a:moveTo>
                    <a:pt x="5" y="38"/>
                  </a:moveTo>
                  <a:cubicBezTo>
                    <a:pt x="13" y="41"/>
                    <a:pt x="22" y="39"/>
                    <a:pt x="28" y="31"/>
                  </a:cubicBezTo>
                  <a:cubicBezTo>
                    <a:pt x="33" y="24"/>
                    <a:pt x="32" y="4"/>
                    <a:pt x="33" y="2"/>
                  </a:cubicBezTo>
                  <a:cubicBezTo>
                    <a:pt x="34" y="0"/>
                    <a:pt x="11" y="7"/>
                    <a:pt x="5" y="14"/>
                  </a:cubicBezTo>
                  <a:cubicBezTo>
                    <a:pt x="0" y="21"/>
                    <a:pt x="0" y="31"/>
                    <a:pt x="5" y="3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36" name="Freeform 1480"/>
            <p:cNvSpPr>
              <a:spLocks/>
            </p:cNvSpPr>
            <p:nvPr/>
          </p:nvSpPr>
          <p:spPr bwMode="auto">
            <a:xfrm>
              <a:off x="6743612" y="5154008"/>
              <a:ext cx="243494" cy="313041"/>
            </a:xfrm>
            <a:custGeom>
              <a:avLst/>
              <a:gdLst>
                <a:gd name="T0" fmla="*/ 11 w 67"/>
                <a:gd name="T1" fmla="*/ 78 h 84"/>
                <a:gd name="T2" fmla="*/ 57 w 67"/>
                <a:gd name="T3" fmla="*/ 63 h 84"/>
                <a:gd name="T4" fmla="*/ 64 w 67"/>
                <a:gd name="T5" fmla="*/ 4 h 84"/>
                <a:gd name="T6" fmla="*/ 10 w 67"/>
                <a:gd name="T7" fmla="*/ 30 h 84"/>
                <a:gd name="T8" fmla="*/ 11 w 67"/>
                <a:gd name="T9" fmla="*/ 78 h 84"/>
              </a:gdLst>
              <a:ahLst/>
              <a:cxnLst>
                <a:cxn ang="0">
                  <a:pos x="T0" y="T1"/>
                </a:cxn>
                <a:cxn ang="0">
                  <a:pos x="T2" y="T3"/>
                </a:cxn>
                <a:cxn ang="0">
                  <a:pos x="T4" y="T5"/>
                </a:cxn>
                <a:cxn ang="0">
                  <a:pos x="T6" y="T7"/>
                </a:cxn>
                <a:cxn ang="0">
                  <a:pos x="T8" y="T9"/>
                </a:cxn>
              </a:cxnLst>
              <a:rect l="0" t="0" r="r" b="b"/>
              <a:pathLst>
                <a:path w="67" h="84">
                  <a:moveTo>
                    <a:pt x="11" y="78"/>
                  </a:moveTo>
                  <a:cubicBezTo>
                    <a:pt x="27" y="84"/>
                    <a:pt x="46" y="78"/>
                    <a:pt x="57" y="63"/>
                  </a:cubicBezTo>
                  <a:cubicBezTo>
                    <a:pt x="67" y="49"/>
                    <a:pt x="62" y="7"/>
                    <a:pt x="64" y="4"/>
                  </a:cubicBezTo>
                  <a:cubicBezTo>
                    <a:pt x="66" y="0"/>
                    <a:pt x="21" y="16"/>
                    <a:pt x="10" y="30"/>
                  </a:cubicBezTo>
                  <a:cubicBezTo>
                    <a:pt x="0" y="45"/>
                    <a:pt x="1" y="65"/>
                    <a:pt x="11" y="7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37" name="Freeform 1481"/>
            <p:cNvSpPr>
              <a:spLocks/>
            </p:cNvSpPr>
            <p:nvPr/>
          </p:nvSpPr>
          <p:spPr bwMode="auto">
            <a:xfrm>
              <a:off x="6822389" y="5489143"/>
              <a:ext cx="168299" cy="220969"/>
            </a:xfrm>
            <a:custGeom>
              <a:avLst/>
              <a:gdLst>
                <a:gd name="T0" fmla="*/ 10 w 46"/>
                <a:gd name="T1" fmla="*/ 57 h 59"/>
                <a:gd name="T2" fmla="*/ 40 w 46"/>
                <a:gd name="T3" fmla="*/ 44 h 59"/>
                <a:gd name="T4" fmla="*/ 41 w 46"/>
                <a:gd name="T5" fmla="*/ 2 h 59"/>
                <a:gd name="T6" fmla="*/ 6 w 46"/>
                <a:gd name="T7" fmla="*/ 24 h 59"/>
                <a:gd name="T8" fmla="*/ 10 w 46"/>
                <a:gd name="T9" fmla="*/ 57 h 59"/>
              </a:gdLst>
              <a:ahLst/>
              <a:cxnLst>
                <a:cxn ang="0">
                  <a:pos x="T0" y="T1"/>
                </a:cxn>
                <a:cxn ang="0">
                  <a:pos x="T2" y="T3"/>
                </a:cxn>
                <a:cxn ang="0">
                  <a:pos x="T4" y="T5"/>
                </a:cxn>
                <a:cxn ang="0">
                  <a:pos x="T6" y="T7"/>
                </a:cxn>
                <a:cxn ang="0">
                  <a:pos x="T8" y="T9"/>
                </a:cxn>
              </a:cxnLst>
              <a:rect l="0" t="0" r="r" b="b"/>
              <a:pathLst>
                <a:path w="46" h="59">
                  <a:moveTo>
                    <a:pt x="10" y="57"/>
                  </a:moveTo>
                  <a:cubicBezTo>
                    <a:pt x="21" y="59"/>
                    <a:pt x="34" y="54"/>
                    <a:pt x="40" y="44"/>
                  </a:cubicBezTo>
                  <a:cubicBezTo>
                    <a:pt x="46" y="33"/>
                    <a:pt x="40" y="5"/>
                    <a:pt x="41" y="2"/>
                  </a:cubicBezTo>
                  <a:cubicBezTo>
                    <a:pt x="42" y="0"/>
                    <a:pt x="12" y="14"/>
                    <a:pt x="6" y="24"/>
                  </a:cubicBezTo>
                  <a:cubicBezTo>
                    <a:pt x="0" y="35"/>
                    <a:pt x="2" y="48"/>
                    <a:pt x="10" y="57"/>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38" name="Freeform 1482"/>
            <p:cNvSpPr>
              <a:spLocks/>
            </p:cNvSpPr>
            <p:nvPr/>
          </p:nvSpPr>
          <p:spPr bwMode="auto">
            <a:xfrm>
              <a:off x="6926231" y="5754306"/>
              <a:ext cx="340177" cy="235701"/>
            </a:xfrm>
            <a:custGeom>
              <a:avLst/>
              <a:gdLst>
                <a:gd name="T0" fmla="*/ 0 w 94"/>
                <a:gd name="T1" fmla="*/ 40 h 63"/>
                <a:gd name="T2" fmla="*/ 44 w 94"/>
                <a:gd name="T3" fmla="*/ 59 h 63"/>
                <a:gd name="T4" fmla="*/ 90 w 94"/>
                <a:gd name="T5" fmla="*/ 20 h 63"/>
                <a:gd name="T6" fmla="*/ 32 w 94"/>
                <a:gd name="T7" fmla="*/ 4 h 63"/>
                <a:gd name="T8" fmla="*/ 0 w 94"/>
                <a:gd name="T9" fmla="*/ 40 h 63"/>
              </a:gdLst>
              <a:ahLst/>
              <a:cxnLst>
                <a:cxn ang="0">
                  <a:pos x="T0" y="T1"/>
                </a:cxn>
                <a:cxn ang="0">
                  <a:pos x="T2" y="T3"/>
                </a:cxn>
                <a:cxn ang="0">
                  <a:pos x="T4" y="T5"/>
                </a:cxn>
                <a:cxn ang="0">
                  <a:pos x="T6" y="T7"/>
                </a:cxn>
                <a:cxn ang="0">
                  <a:pos x="T8" y="T9"/>
                </a:cxn>
              </a:cxnLst>
              <a:rect l="0" t="0" r="r" b="b"/>
              <a:pathLst>
                <a:path w="94" h="63">
                  <a:moveTo>
                    <a:pt x="0" y="40"/>
                  </a:moveTo>
                  <a:cubicBezTo>
                    <a:pt x="9" y="55"/>
                    <a:pt x="27" y="63"/>
                    <a:pt x="44" y="59"/>
                  </a:cubicBezTo>
                  <a:cubicBezTo>
                    <a:pt x="62" y="55"/>
                    <a:pt x="86" y="21"/>
                    <a:pt x="90" y="20"/>
                  </a:cubicBezTo>
                  <a:cubicBezTo>
                    <a:pt x="94" y="18"/>
                    <a:pt x="50" y="0"/>
                    <a:pt x="32" y="4"/>
                  </a:cubicBezTo>
                  <a:cubicBezTo>
                    <a:pt x="14" y="8"/>
                    <a:pt x="2" y="23"/>
                    <a:pt x="0" y="4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42" name="Freeform 1486"/>
            <p:cNvSpPr>
              <a:spLocks/>
            </p:cNvSpPr>
            <p:nvPr/>
          </p:nvSpPr>
          <p:spPr bwMode="auto">
            <a:xfrm>
              <a:off x="7825013" y="6174148"/>
              <a:ext cx="146814" cy="143631"/>
            </a:xfrm>
            <a:custGeom>
              <a:avLst/>
              <a:gdLst>
                <a:gd name="T0" fmla="*/ 4 w 41"/>
                <a:gd name="T1" fmla="*/ 4 h 38"/>
                <a:gd name="T2" fmla="*/ 9 w 41"/>
                <a:gd name="T3" fmla="*/ 29 h 38"/>
                <a:gd name="T4" fmla="*/ 39 w 41"/>
                <a:gd name="T5" fmla="*/ 37 h 38"/>
                <a:gd name="T6" fmla="*/ 29 w 41"/>
                <a:gd name="T7" fmla="*/ 7 h 38"/>
                <a:gd name="T8" fmla="*/ 4 w 41"/>
                <a:gd name="T9" fmla="*/ 4 h 38"/>
              </a:gdLst>
              <a:ahLst/>
              <a:cxnLst>
                <a:cxn ang="0">
                  <a:pos x="T0" y="T1"/>
                </a:cxn>
                <a:cxn ang="0">
                  <a:pos x="T2" y="T3"/>
                </a:cxn>
                <a:cxn ang="0">
                  <a:pos x="T4" y="T5"/>
                </a:cxn>
                <a:cxn ang="0">
                  <a:pos x="T6" y="T7"/>
                </a:cxn>
                <a:cxn ang="0">
                  <a:pos x="T8" y="T9"/>
                </a:cxn>
              </a:cxnLst>
              <a:rect l="0" t="0" r="r" b="b"/>
              <a:pathLst>
                <a:path w="41" h="38">
                  <a:moveTo>
                    <a:pt x="4" y="4"/>
                  </a:moveTo>
                  <a:cubicBezTo>
                    <a:pt x="0" y="12"/>
                    <a:pt x="2" y="22"/>
                    <a:pt x="9" y="29"/>
                  </a:cubicBezTo>
                  <a:cubicBezTo>
                    <a:pt x="16" y="35"/>
                    <a:pt x="37" y="35"/>
                    <a:pt x="39" y="37"/>
                  </a:cubicBezTo>
                  <a:cubicBezTo>
                    <a:pt x="41" y="38"/>
                    <a:pt x="36" y="14"/>
                    <a:pt x="29" y="7"/>
                  </a:cubicBezTo>
                  <a:cubicBezTo>
                    <a:pt x="22" y="1"/>
                    <a:pt x="12" y="0"/>
                    <a:pt x="4" y="4"/>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43" name="Freeform 1487"/>
            <p:cNvSpPr>
              <a:spLocks/>
            </p:cNvSpPr>
            <p:nvPr/>
          </p:nvSpPr>
          <p:spPr bwMode="auto">
            <a:xfrm>
              <a:off x="7649553" y="5993691"/>
              <a:ext cx="153976" cy="187825"/>
            </a:xfrm>
            <a:custGeom>
              <a:avLst/>
              <a:gdLst>
                <a:gd name="T0" fmla="*/ 6 w 42"/>
                <a:gd name="T1" fmla="*/ 48 h 51"/>
                <a:gd name="T2" fmla="*/ 34 w 42"/>
                <a:gd name="T3" fmla="*/ 39 h 51"/>
                <a:gd name="T4" fmla="*/ 41 w 42"/>
                <a:gd name="T5" fmla="*/ 2 h 51"/>
                <a:gd name="T6" fmla="*/ 7 w 42"/>
                <a:gd name="T7" fmla="*/ 18 h 51"/>
                <a:gd name="T8" fmla="*/ 6 w 42"/>
                <a:gd name="T9" fmla="*/ 48 h 51"/>
              </a:gdLst>
              <a:ahLst/>
              <a:cxnLst>
                <a:cxn ang="0">
                  <a:pos x="T0" y="T1"/>
                </a:cxn>
                <a:cxn ang="0">
                  <a:pos x="T2" y="T3"/>
                </a:cxn>
                <a:cxn ang="0">
                  <a:pos x="T4" y="T5"/>
                </a:cxn>
                <a:cxn ang="0">
                  <a:pos x="T6" y="T7"/>
                </a:cxn>
                <a:cxn ang="0">
                  <a:pos x="T8" y="T9"/>
                </a:cxn>
              </a:cxnLst>
              <a:rect l="0" t="0" r="r" b="b"/>
              <a:pathLst>
                <a:path w="42" h="51">
                  <a:moveTo>
                    <a:pt x="6" y="48"/>
                  </a:moveTo>
                  <a:cubicBezTo>
                    <a:pt x="16" y="51"/>
                    <a:pt x="28" y="48"/>
                    <a:pt x="34" y="39"/>
                  </a:cubicBezTo>
                  <a:cubicBezTo>
                    <a:pt x="41" y="31"/>
                    <a:pt x="40" y="5"/>
                    <a:pt x="41" y="2"/>
                  </a:cubicBezTo>
                  <a:cubicBezTo>
                    <a:pt x="42" y="0"/>
                    <a:pt x="13" y="9"/>
                    <a:pt x="7" y="18"/>
                  </a:cubicBezTo>
                  <a:cubicBezTo>
                    <a:pt x="0" y="27"/>
                    <a:pt x="0" y="39"/>
                    <a:pt x="6" y="4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44" name="Freeform 1488"/>
            <p:cNvSpPr>
              <a:spLocks/>
            </p:cNvSpPr>
            <p:nvPr/>
          </p:nvSpPr>
          <p:spPr bwMode="auto">
            <a:xfrm>
              <a:off x="7563614" y="6174148"/>
              <a:ext cx="229171" cy="220969"/>
            </a:xfrm>
            <a:custGeom>
              <a:avLst/>
              <a:gdLst>
                <a:gd name="T0" fmla="*/ 6 w 63"/>
                <a:gd name="T1" fmla="*/ 7 h 59"/>
                <a:gd name="T2" fmla="*/ 13 w 63"/>
                <a:gd name="T3" fmla="*/ 45 h 59"/>
                <a:gd name="T4" fmla="*/ 60 w 63"/>
                <a:gd name="T5" fmla="*/ 57 h 59"/>
                <a:gd name="T6" fmla="*/ 44 w 63"/>
                <a:gd name="T7" fmla="*/ 11 h 59"/>
                <a:gd name="T8" fmla="*/ 6 w 63"/>
                <a:gd name="T9" fmla="*/ 7 h 59"/>
              </a:gdLst>
              <a:ahLst/>
              <a:cxnLst>
                <a:cxn ang="0">
                  <a:pos x="T0" y="T1"/>
                </a:cxn>
                <a:cxn ang="0">
                  <a:pos x="T2" y="T3"/>
                </a:cxn>
                <a:cxn ang="0">
                  <a:pos x="T4" y="T5"/>
                </a:cxn>
                <a:cxn ang="0">
                  <a:pos x="T6" y="T7"/>
                </a:cxn>
                <a:cxn ang="0">
                  <a:pos x="T8" y="T9"/>
                </a:cxn>
              </a:cxnLst>
              <a:rect l="0" t="0" r="r" b="b"/>
              <a:pathLst>
                <a:path w="63" h="59">
                  <a:moveTo>
                    <a:pt x="6" y="7"/>
                  </a:moveTo>
                  <a:cubicBezTo>
                    <a:pt x="0" y="20"/>
                    <a:pt x="2" y="35"/>
                    <a:pt x="13" y="45"/>
                  </a:cubicBezTo>
                  <a:cubicBezTo>
                    <a:pt x="24" y="55"/>
                    <a:pt x="57" y="55"/>
                    <a:pt x="60" y="57"/>
                  </a:cubicBezTo>
                  <a:cubicBezTo>
                    <a:pt x="63" y="59"/>
                    <a:pt x="55" y="21"/>
                    <a:pt x="44" y="11"/>
                  </a:cubicBezTo>
                  <a:cubicBezTo>
                    <a:pt x="33" y="2"/>
                    <a:pt x="18" y="0"/>
                    <a:pt x="6" y="7"/>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46" name="Freeform 1490"/>
            <p:cNvSpPr>
              <a:spLocks/>
            </p:cNvSpPr>
            <p:nvPr/>
          </p:nvSpPr>
          <p:spPr bwMode="auto">
            <a:xfrm>
              <a:off x="6074001" y="5621725"/>
              <a:ext cx="250656" cy="360916"/>
            </a:xfrm>
            <a:custGeom>
              <a:avLst/>
              <a:gdLst>
                <a:gd name="T0" fmla="*/ 48 w 69"/>
                <a:gd name="T1" fmla="*/ 95 h 96"/>
                <a:gd name="T2" fmla="*/ 7 w 69"/>
                <a:gd name="T3" fmla="*/ 67 h 96"/>
                <a:gd name="T4" fmla="*/ 16 w 69"/>
                <a:gd name="T5" fmla="*/ 4 h 96"/>
                <a:gd name="T6" fmla="*/ 63 w 69"/>
                <a:gd name="T7" fmla="*/ 47 h 96"/>
                <a:gd name="T8" fmla="*/ 48 w 69"/>
                <a:gd name="T9" fmla="*/ 95 h 96"/>
              </a:gdLst>
              <a:ahLst/>
              <a:cxnLst>
                <a:cxn ang="0">
                  <a:pos x="T0" y="T1"/>
                </a:cxn>
                <a:cxn ang="0">
                  <a:pos x="T2" y="T3"/>
                </a:cxn>
                <a:cxn ang="0">
                  <a:pos x="T4" y="T5"/>
                </a:cxn>
                <a:cxn ang="0">
                  <a:pos x="T6" y="T7"/>
                </a:cxn>
                <a:cxn ang="0">
                  <a:pos x="T8" y="T9"/>
                </a:cxn>
              </a:cxnLst>
              <a:rect l="0" t="0" r="r" b="b"/>
              <a:pathLst>
                <a:path w="69" h="96">
                  <a:moveTo>
                    <a:pt x="48" y="95"/>
                  </a:moveTo>
                  <a:cubicBezTo>
                    <a:pt x="30" y="96"/>
                    <a:pt x="13" y="85"/>
                    <a:pt x="7" y="67"/>
                  </a:cubicBezTo>
                  <a:cubicBezTo>
                    <a:pt x="0" y="49"/>
                    <a:pt x="17" y="8"/>
                    <a:pt x="16" y="4"/>
                  </a:cubicBezTo>
                  <a:cubicBezTo>
                    <a:pt x="15" y="0"/>
                    <a:pt x="57" y="29"/>
                    <a:pt x="63" y="47"/>
                  </a:cubicBezTo>
                  <a:cubicBezTo>
                    <a:pt x="69" y="65"/>
                    <a:pt x="63" y="85"/>
                    <a:pt x="48" y="9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47" name="Freeform 1491"/>
            <p:cNvSpPr>
              <a:spLocks/>
            </p:cNvSpPr>
            <p:nvPr/>
          </p:nvSpPr>
          <p:spPr bwMode="auto">
            <a:xfrm>
              <a:off x="6366495" y="5060283"/>
              <a:ext cx="386726" cy="283578"/>
            </a:xfrm>
            <a:custGeom>
              <a:avLst/>
              <a:gdLst>
                <a:gd name="T0" fmla="*/ 89 w 107"/>
                <a:gd name="T1" fmla="*/ 2 h 76"/>
                <a:gd name="T2" fmla="*/ 71 w 107"/>
                <a:gd name="T3" fmla="*/ 23 h 76"/>
                <a:gd name="T4" fmla="*/ 64 w 107"/>
                <a:gd name="T5" fmla="*/ 18 h 76"/>
                <a:gd name="T6" fmla="*/ 4 w 107"/>
                <a:gd name="T7" fmla="*/ 15 h 76"/>
                <a:gd name="T8" fmla="*/ 35 w 107"/>
                <a:gd name="T9" fmla="*/ 67 h 76"/>
                <a:gd name="T10" fmla="*/ 80 w 107"/>
                <a:gd name="T11" fmla="*/ 65 h 76"/>
                <a:gd name="T12" fmla="*/ 83 w 107"/>
                <a:gd name="T13" fmla="*/ 66 h 76"/>
                <a:gd name="T14" fmla="*/ 105 w 107"/>
                <a:gd name="T15" fmla="*/ 41 h 76"/>
                <a:gd name="T16" fmla="*/ 89 w 107"/>
                <a:gd name="T17"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76">
                  <a:moveTo>
                    <a:pt x="89" y="2"/>
                  </a:moveTo>
                  <a:cubicBezTo>
                    <a:pt x="89" y="0"/>
                    <a:pt x="78" y="12"/>
                    <a:pt x="71" y="23"/>
                  </a:cubicBezTo>
                  <a:cubicBezTo>
                    <a:pt x="69" y="21"/>
                    <a:pt x="66" y="20"/>
                    <a:pt x="64" y="18"/>
                  </a:cubicBezTo>
                  <a:cubicBezTo>
                    <a:pt x="48" y="9"/>
                    <a:pt x="0" y="13"/>
                    <a:pt x="4" y="15"/>
                  </a:cubicBezTo>
                  <a:cubicBezTo>
                    <a:pt x="7" y="18"/>
                    <a:pt x="19" y="58"/>
                    <a:pt x="35" y="67"/>
                  </a:cubicBezTo>
                  <a:cubicBezTo>
                    <a:pt x="49" y="76"/>
                    <a:pt x="67" y="74"/>
                    <a:pt x="80" y="65"/>
                  </a:cubicBezTo>
                  <a:cubicBezTo>
                    <a:pt x="81" y="65"/>
                    <a:pt x="82" y="66"/>
                    <a:pt x="83" y="66"/>
                  </a:cubicBezTo>
                  <a:cubicBezTo>
                    <a:pt x="95" y="64"/>
                    <a:pt x="104" y="54"/>
                    <a:pt x="105" y="41"/>
                  </a:cubicBezTo>
                  <a:cubicBezTo>
                    <a:pt x="107" y="28"/>
                    <a:pt x="89" y="5"/>
                    <a:pt x="89" y="2"/>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48" name="Freeform 1492"/>
            <p:cNvSpPr>
              <a:spLocks/>
            </p:cNvSpPr>
            <p:nvPr/>
          </p:nvSpPr>
          <p:spPr bwMode="auto">
            <a:xfrm>
              <a:off x="6088324" y="5253443"/>
              <a:ext cx="383147" cy="305675"/>
            </a:xfrm>
            <a:custGeom>
              <a:avLst/>
              <a:gdLst>
                <a:gd name="T0" fmla="*/ 104 w 106"/>
                <a:gd name="T1" fmla="*/ 37 h 82"/>
                <a:gd name="T2" fmla="*/ 79 w 106"/>
                <a:gd name="T3" fmla="*/ 2 h 82"/>
                <a:gd name="T4" fmla="*/ 67 w 106"/>
                <a:gd name="T5" fmla="*/ 26 h 82"/>
                <a:gd name="T6" fmla="*/ 64 w 106"/>
                <a:gd name="T7" fmla="*/ 23 h 82"/>
                <a:gd name="T8" fmla="*/ 3 w 106"/>
                <a:gd name="T9" fmla="*/ 21 h 82"/>
                <a:gd name="T10" fmla="*/ 35 w 106"/>
                <a:gd name="T11" fmla="*/ 72 h 82"/>
                <a:gd name="T12" fmla="*/ 82 w 106"/>
                <a:gd name="T13" fmla="*/ 68 h 82"/>
                <a:gd name="T14" fmla="*/ 83 w 106"/>
                <a:gd name="T15" fmla="*/ 66 h 82"/>
                <a:gd name="T16" fmla="*/ 88 w 106"/>
                <a:gd name="T17" fmla="*/ 67 h 82"/>
                <a:gd name="T18" fmla="*/ 104 w 106"/>
                <a:gd name="T19" fmla="*/ 3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82">
                  <a:moveTo>
                    <a:pt x="104" y="37"/>
                  </a:moveTo>
                  <a:cubicBezTo>
                    <a:pt x="103" y="24"/>
                    <a:pt x="80" y="5"/>
                    <a:pt x="79" y="2"/>
                  </a:cubicBezTo>
                  <a:cubicBezTo>
                    <a:pt x="78" y="0"/>
                    <a:pt x="71" y="13"/>
                    <a:pt x="67" y="26"/>
                  </a:cubicBezTo>
                  <a:cubicBezTo>
                    <a:pt x="66" y="25"/>
                    <a:pt x="65" y="24"/>
                    <a:pt x="64" y="23"/>
                  </a:cubicBezTo>
                  <a:cubicBezTo>
                    <a:pt x="48" y="14"/>
                    <a:pt x="0" y="18"/>
                    <a:pt x="3" y="21"/>
                  </a:cubicBezTo>
                  <a:cubicBezTo>
                    <a:pt x="7" y="23"/>
                    <a:pt x="19" y="63"/>
                    <a:pt x="35" y="72"/>
                  </a:cubicBezTo>
                  <a:cubicBezTo>
                    <a:pt x="50" y="82"/>
                    <a:pt x="69" y="79"/>
                    <a:pt x="82" y="68"/>
                  </a:cubicBezTo>
                  <a:cubicBezTo>
                    <a:pt x="82" y="67"/>
                    <a:pt x="83" y="66"/>
                    <a:pt x="83" y="66"/>
                  </a:cubicBezTo>
                  <a:cubicBezTo>
                    <a:pt x="84" y="66"/>
                    <a:pt x="86" y="67"/>
                    <a:pt x="88" y="67"/>
                  </a:cubicBezTo>
                  <a:cubicBezTo>
                    <a:pt x="99" y="62"/>
                    <a:pt x="106" y="50"/>
                    <a:pt x="104" y="37"/>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49" name="Freeform 1493"/>
            <p:cNvSpPr>
              <a:spLocks/>
            </p:cNvSpPr>
            <p:nvPr/>
          </p:nvSpPr>
          <p:spPr bwMode="auto">
            <a:xfrm>
              <a:off x="5705180" y="5584897"/>
              <a:ext cx="390308" cy="548742"/>
            </a:xfrm>
            <a:custGeom>
              <a:avLst/>
              <a:gdLst>
                <a:gd name="T0" fmla="*/ 102 w 108"/>
                <a:gd name="T1" fmla="*/ 48 h 147"/>
                <a:gd name="T2" fmla="*/ 55 w 108"/>
                <a:gd name="T3" fmla="*/ 5 h 147"/>
                <a:gd name="T4" fmla="*/ 45 w 108"/>
                <a:gd name="T5" fmla="*/ 68 h 147"/>
                <a:gd name="T6" fmla="*/ 55 w 108"/>
                <a:gd name="T7" fmla="*/ 83 h 147"/>
                <a:gd name="T8" fmla="*/ 35 w 108"/>
                <a:gd name="T9" fmla="*/ 89 h 147"/>
                <a:gd name="T10" fmla="*/ 4 w 108"/>
                <a:gd name="T11" fmla="*/ 140 h 147"/>
                <a:gd name="T12" fmla="*/ 64 w 108"/>
                <a:gd name="T13" fmla="*/ 138 h 147"/>
                <a:gd name="T14" fmla="*/ 84 w 108"/>
                <a:gd name="T15" fmla="*/ 96 h 147"/>
                <a:gd name="T16" fmla="*/ 87 w 108"/>
                <a:gd name="T17" fmla="*/ 96 h 147"/>
                <a:gd name="T18" fmla="*/ 102 w 108"/>
                <a:gd name="T19" fmla="*/ 4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47">
                  <a:moveTo>
                    <a:pt x="102" y="48"/>
                  </a:moveTo>
                  <a:cubicBezTo>
                    <a:pt x="95" y="30"/>
                    <a:pt x="54" y="0"/>
                    <a:pt x="55" y="5"/>
                  </a:cubicBezTo>
                  <a:cubicBezTo>
                    <a:pt x="56" y="9"/>
                    <a:pt x="39" y="50"/>
                    <a:pt x="45" y="68"/>
                  </a:cubicBezTo>
                  <a:cubicBezTo>
                    <a:pt x="47" y="74"/>
                    <a:pt x="51" y="79"/>
                    <a:pt x="55" y="83"/>
                  </a:cubicBezTo>
                  <a:cubicBezTo>
                    <a:pt x="48" y="83"/>
                    <a:pt x="42" y="85"/>
                    <a:pt x="35" y="89"/>
                  </a:cubicBezTo>
                  <a:cubicBezTo>
                    <a:pt x="20" y="98"/>
                    <a:pt x="0" y="142"/>
                    <a:pt x="4" y="140"/>
                  </a:cubicBezTo>
                  <a:cubicBezTo>
                    <a:pt x="8" y="138"/>
                    <a:pt x="48" y="147"/>
                    <a:pt x="64" y="138"/>
                  </a:cubicBezTo>
                  <a:cubicBezTo>
                    <a:pt x="79" y="129"/>
                    <a:pt x="86" y="112"/>
                    <a:pt x="84" y="96"/>
                  </a:cubicBezTo>
                  <a:cubicBezTo>
                    <a:pt x="85" y="96"/>
                    <a:pt x="86" y="96"/>
                    <a:pt x="87" y="96"/>
                  </a:cubicBezTo>
                  <a:cubicBezTo>
                    <a:pt x="102" y="85"/>
                    <a:pt x="108" y="66"/>
                    <a:pt x="102" y="4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51" name="Freeform 1495"/>
            <p:cNvSpPr>
              <a:spLocks/>
            </p:cNvSpPr>
            <p:nvPr/>
          </p:nvSpPr>
          <p:spPr bwMode="auto">
            <a:xfrm>
              <a:off x="6514441" y="5345514"/>
              <a:ext cx="247076" cy="173094"/>
            </a:xfrm>
            <a:custGeom>
              <a:avLst/>
              <a:gdLst>
                <a:gd name="T0" fmla="*/ 68 w 68"/>
                <a:gd name="T1" fmla="*/ 32 h 47"/>
                <a:gd name="T2" fmla="*/ 34 w 68"/>
                <a:gd name="T3" fmla="*/ 44 h 47"/>
                <a:gd name="T4" fmla="*/ 3 w 68"/>
                <a:gd name="T5" fmla="*/ 12 h 47"/>
                <a:gd name="T6" fmla="*/ 46 w 68"/>
                <a:gd name="T7" fmla="*/ 4 h 47"/>
                <a:gd name="T8" fmla="*/ 68 w 68"/>
                <a:gd name="T9" fmla="*/ 32 h 47"/>
              </a:gdLst>
              <a:ahLst/>
              <a:cxnLst>
                <a:cxn ang="0">
                  <a:pos x="T0" y="T1"/>
                </a:cxn>
                <a:cxn ang="0">
                  <a:pos x="T2" y="T3"/>
                </a:cxn>
                <a:cxn ang="0">
                  <a:pos x="T4" y="T5"/>
                </a:cxn>
                <a:cxn ang="0">
                  <a:pos x="T6" y="T7"/>
                </a:cxn>
                <a:cxn ang="0">
                  <a:pos x="T8" y="T9"/>
                </a:cxn>
              </a:cxnLst>
              <a:rect l="0" t="0" r="r" b="b"/>
              <a:pathLst>
                <a:path w="68" h="47">
                  <a:moveTo>
                    <a:pt x="68" y="32"/>
                  </a:moveTo>
                  <a:cubicBezTo>
                    <a:pt x="60" y="42"/>
                    <a:pt x="47" y="47"/>
                    <a:pt x="34" y="44"/>
                  </a:cubicBezTo>
                  <a:cubicBezTo>
                    <a:pt x="22" y="40"/>
                    <a:pt x="6" y="14"/>
                    <a:pt x="3" y="12"/>
                  </a:cubicBezTo>
                  <a:cubicBezTo>
                    <a:pt x="0" y="11"/>
                    <a:pt x="34" y="0"/>
                    <a:pt x="46" y="4"/>
                  </a:cubicBezTo>
                  <a:cubicBezTo>
                    <a:pt x="59" y="7"/>
                    <a:pt x="67" y="19"/>
                    <a:pt x="68" y="32"/>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52" name="Freeform 1496"/>
            <p:cNvSpPr>
              <a:spLocks/>
            </p:cNvSpPr>
            <p:nvPr/>
          </p:nvSpPr>
          <p:spPr bwMode="auto">
            <a:xfrm>
              <a:off x="7012171" y="5260808"/>
              <a:ext cx="193363" cy="279894"/>
            </a:xfrm>
            <a:custGeom>
              <a:avLst/>
              <a:gdLst>
                <a:gd name="T0" fmla="*/ 18 w 53"/>
                <a:gd name="T1" fmla="*/ 75 h 75"/>
                <a:gd name="T2" fmla="*/ 5 w 53"/>
                <a:gd name="T3" fmla="*/ 38 h 75"/>
                <a:gd name="T4" fmla="*/ 40 w 53"/>
                <a:gd name="T5" fmla="*/ 3 h 75"/>
                <a:gd name="T6" fmla="*/ 49 w 53"/>
                <a:gd name="T7" fmla="*/ 51 h 75"/>
                <a:gd name="T8" fmla="*/ 18 w 53"/>
                <a:gd name="T9" fmla="*/ 75 h 75"/>
              </a:gdLst>
              <a:ahLst/>
              <a:cxnLst>
                <a:cxn ang="0">
                  <a:pos x="T0" y="T1"/>
                </a:cxn>
                <a:cxn ang="0">
                  <a:pos x="T2" y="T3"/>
                </a:cxn>
                <a:cxn ang="0">
                  <a:pos x="T4" y="T5"/>
                </a:cxn>
                <a:cxn ang="0">
                  <a:pos x="T6" y="T7"/>
                </a:cxn>
                <a:cxn ang="0">
                  <a:pos x="T8" y="T9"/>
                </a:cxn>
              </a:cxnLst>
              <a:rect l="0" t="0" r="r" b="b"/>
              <a:pathLst>
                <a:path w="53" h="75">
                  <a:moveTo>
                    <a:pt x="18" y="75"/>
                  </a:moveTo>
                  <a:cubicBezTo>
                    <a:pt x="6" y="67"/>
                    <a:pt x="0" y="52"/>
                    <a:pt x="5" y="38"/>
                  </a:cubicBezTo>
                  <a:cubicBezTo>
                    <a:pt x="9" y="24"/>
                    <a:pt x="38" y="6"/>
                    <a:pt x="40" y="3"/>
                  </a:cubicBezTo>
                  <a:cubicBezTo>
                    <a:pt x="41" y="0"/>
                    <a:pt x="53" y="37"/>
                    <a:pt x="49" y="51"/>
                  </a:cubicBezTo>
                  <a:cubicBezTo>
                    <a:pt x="45" y="65"/>
                    <a:pt x="32" y="74"/>
                    <a:pt x="18" y="7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54" name="Freeform 1498"/>
            <p:cNvSpPr>
              <a:spLocks/>
            </p:cNvSpPr>
            <p:nvPr/>
          </p:nvSpPr>
          <p:spPr bwMode="auto">
            <a:xfrm>
              <a:off x="6303172" y="5555434"/>
              <a:ext cx="200525" cy="162044"/>
            </a:xfrm>
            <a:custGeom>
              <a:avLst/>
              <a:gdLst>
                <a:gd name="T0" fmla="*/ 54 w 56"/>
                <a:gd name="T1" fmla="*/ 10 h 43"/>
                <a:gd name="T2" fmla="*/ 41 w 56"/>
                <a:gd name="T3" fmla="*/ 38 h 43"/>
                <a:gd name="T4" fmla="*/ 3 w 56"/>
                <a:gd name="T5" fmla="*/ 39 h 43"/>
                <a:gd name="T6" fmla="*/ 23 w 56"/>
                <a:gd name="T7" fmla="*/ 6 h 43"/>
                <a:gd name="T8" fmla="*/ 54 w 56"/>
                <a:gd name="T9" fmla="*/ 10 h 43"/>
              </a:gdLst>
              <a:ahLst/>
              <a:cxnLst>
                <a:cxn ang="0">
                  <a:pos x="T0" y="T1"/>
                </a:cxn>
                <a:cxn ang="0">
                  <a:pos x="T2" y="T3"/>
                </a:cxn>
                <a:cxn ang="0">
                  <a:pos x="T4" y="T5"/>
                </a:cxn>
                <a:cxn ang="0">
                  <a:pos x="T6" y="T7"/>
                </a:cxn>
                <a:cxn ang="0">
                  <a:pos x="T8" y="T9"/>
                </a:cxn>
              </a:cxnLst>
              <a:rect l="0" t="0" r="r" b="b"/>
              <a:pathLst>
                <a:path w="56" h="43">
                  <a:moveTo>
                    <a:pt x="54" y="10"/>
                  </a:moveTo>
                  <a:cubicBezTo>
                    <a:pt x="56" y="20"/>
                    <a:pt x="51" y="32"/>
                    <a:pt x="41" y="38"/>
                  </a:cubicBezTo>
                  <a:cubicBezTo>
                    <a:pt x="31" y="43"/>
                    <a:pt x="5" y="38"/>
                    <a:pt x="3" y="39"/>
                  </a:cubicBezTo>
                  <a:cubicBezTo>
                    <a:pt x="0" y="40"/>
                    <a:pt x="13" y="12"/>
                    <a:pt x="23" y="6"/>
                  </a:cubicBezTo>
                  <a:cubicBezTo>
                    <a:pt x="33" y="0"/>
                    <a:pt x="45" y="2"/>
                    <a:pt x="54" y="1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grpSp>
      <p:grpSp>
        <p:nvGrpSpPr>
          <p:cNvPr id="537" name="Group 536"/>
          <p:cNvGrpSpPr/>
          <p:nvPr/>
        </p:nvGrpSpPr>
        <p:grpSpPr>
          <a:xfrm>
            <a:off x="8320752" y="1692695"/>
            <a:ext cx="3201851" cy="3604442"/>
            <a:chOff x="12548771" y="2665034"/>
            <a:chExt cx="5396841" cy="6075423"/>
          </a:xfrm>
        </p:grpSpPr>
        <p:sp>
          <p:nvSpPr>
            <p:cNvPr id="258" name="Freeform 1472"/>
            <p:cNvSpPr>
              <a:spLocks/>
            </p:cNvSpPr>
            <p:nvPr/>
          </p:nvSpPr>
          <p:spPr bwMode="auto">
            <a:xfrm>
              <a:off x="12796191" y="3175435"/>
              <a:ext cx="5149421" cy="5565022"/>
            </a:xfrm>
            <a:custGeom>
              <a:avLst/>
              <a:gdLst>
                <a:gd name="T0" fmla="*/ 570 w 658"/>
                <a:gd name="T1" fmla="*/ 552 h 667"/>
                <a:gd name="T2" fmla="*/ 408 w 658"/>
                <a:gd name="T3" fmla="*/ 548 h 667"/>
                <a:gd name="T4" fmla="*/ 266 w 658"/>
                <a:gd name="T5" fmla="*/ 485 h 667"/>
                <a:gd name="T6" fmla="*/ 269 w 658"/>
                <a:gd name="T7" fmla="*/ 323 h 667"/>
                <a:gd name="T8" fmla="*/ 380 w 658"/>
                <a:gd name="T9" fmla="*/ 240 h 667"/>
                <a:gd name="T10" fmla="*/ 552 w 658"/>
                <a:gd name="T11" fmla="*/ 235 h 667"/>
                <a:gd name="T12" fmla="*/ 561 w 658"/>
                <a:gd name="T13" fmla="*/ 231 h 667"/>
                <a:gd name="T14" fmla="*/ 491 w 658"/>
                <a:gd name="T15" fmla="*/ 230 h 667"/>
                <a:gd name="T16" fmla="*/ 306 w 658"/>
                <a:gd name="T17" fmla="*/ 255 h 667"/>
                <a:gd name="T18" fmla="*/ 346 w 658"/>
                <a:gd name="T19" fmla="*/ 59 h 667"/>
                <a:gd name="T20" fmla="*/ 280 w 658"/>
                <a:gd name="T21" fmla="*/ 75 h 667"/>
                <a:gd name="T22" fmla="*/ 256 w 658"/>
                <a:gd name="T23" fmla="*/ 19 h 667"/>
                <a:gd name="T24" fmla="*/ 246 w 658"/>
                <a:gd name="T25" fmla="*/ 15 h 667"/>
                <a:gd name="T26" fmla="*/ 272 w 658"/>
                <a:gd name="T27" fmla="*/ 67 h 667"/>
                <a:gd name="T28" fmla="*/ 156 w 658"/>
                <a:gd name="T29" fmla="*/ 49 h 667"/>
                <a:gd name="T30" fmla="*/ 265 w 658"/>
                <a:gd name="T31" fmla="*/ 291 h 667"/>
                <a:gd name="T32" fmla="*/ 201 w 658"/>
                <a:gd name="T33" fmla="*/ 220 h 667"/>
                <a:gd name="T34" fmla="*/ 121 w 658"/>
                <a:gd name="T35" fmla="*/ 179 h 667"/>
                <a:gd name="T36" fmla="*/ 31 w 658"/>
                <a:gd name="T37" fmla="*/ 172 h 667"/>
                <a:gd name="T38" fmla="*/ 135 w 658"/>
                <a:gd name="T39" fmla="*/ 191 h 667"/>
                <a:gd name="T40" fmla="*/ 210 w 658"/>
                <a:gd name="T41" fmla="*/ 238 h 667"/>
                <a:gd name="T42" fmla="*/ 248 w 658"/>
                <a:gd name="T43" fmla="*/ 338 h 667"/>
                <a:gd name="T44" fmla="*/ 212 w 658"/>
                <a:gd name="T45" fmla="*/ 524 h 667"/>
                <a:gd name="T46" fmla="*/ 122 w 658"/>
                <a:gd name="T47" fmla="*/ 526 h 667"/>
                <a:gd name="T48" fmla="*/ 63 w 658"/>
                <a:gd name="T49" fmla="*/ 524 h 667"/>
                <a:gd name="T50" fmla="*/ 16 w 658"/>
                <a:gd name="T51" fmla="*/ 529 h 667"/>
                <a:gd name="T52" fmla="*/ 15 w 658"/>
                <a:gd name="T53" fmla="*/ 530 h 667"/>
                <a:gd name="T54" fmla="*/ 64 w 658"/>
                <a:gd name="T55" fmla="*/ 526 h 667"/>
                <a:gd name="T56" fmla="*/ 120 w 658"/>
                <a:gd name="T57" fmla="*/ 530 h 667"/>
                <a:gd name="T58" fmla="*/ 195 w 658"/>
                <a:gd name="T59" fmla="*/ 535 h 667"/>
                <a:gd name="T60" fmla="*/ 180 w 658"/>
                <a:gd name="T61" fmla="*/ 560 h 667"/>
                <a:gd name="T62" fmla="*/ 152 w 658"/>
                <a:gd name="T63" fmla="*/ 568 h 667"/>
                <a:gd name="T64" fmla="*/ 135 w 658"/>
                <a:gd name="T65" fmla="*/ 578 h 667"/>
                <a:gd name="T66" fmla="*/ 176 w 658"/>
                <a:gd name="T67" fmla="*/ 566 h 667"/>
                <a:gd name="T68" fmla="*/ 186 w 658"/>
                <a:gd name="T69" fmla="*/ 565 h 667"/>
                <a:gd name="T70" fmla="*/ 218 w 658"/>
                <a:gd name="T71" fmla="*/ 602 h 667"/>
                <a:gd name="T72" fmla="*/ 213 w 658"/>
                <a:gd name="T73" fmla="*/ 606 h 667"/>
                <a:gd name="T74" fmla="*/ 201 w 658"/>
                <a:gd name="T75" fmla="*/ 621 h 667"/>
                <a:gd name="T76" fmla="*/ 218 w 658"/>
                <a:gd name="T77" fmla="*/ 606 h 667"/>
                <a:gd name="T78" fmla="*/ 239 w 658"/>
                <a:gd name="T79" fmla="*/ 607 h 667"/>
                <a:gd name="T80" fmla="*/ 234 w 658"/>
                <a:gd name="T81" fmla="*/ 637 h 667"/>
                <a:gd name="T82" fmla="*/ 239 w 658"/>
                <a:gd name="T83" fmla="*/ 634 h 667"/>
                <a:gd name="T84" fmla="*/ 247 w 658"/>
                <a:gd name="T85" fmla="*/ 628 h 667"/>
                <a:gd name="T86" fmla="*/ 248 w 658"/>
                <a:gd name="T87" fmla="*/ 629 h 667"/>
                <a:gd name="T88" fmla="*/ 259 w 658"/>
                <a:gd name="T89" fmla="*/ 661 h 667"/>
                <a:gd name="T90" fmla="*/ 256 w 658"/>
                <a:gd name="T91" fmla="*/ 623 h 667"/>
                <a:gd name="T92" fmla="*/ 254 w 658"/>
                <a:gd name="T93" fmla="*/ 618 h 667"/>
                <a:gd name="T94" fmla="*/ 271 w 658"/>
                <a:gd name="T95" fmla="*/ 596 h 667"/>
                <a:gd name="T96" fmla="*/ 303 w 658"/>
                <a:gd name="T97" fmla="*/ 603 h 667"/>
                <a:gd name="T98" fmla="*/ 303 w 658"/>
                <a:gd name="T99" fmla="*/ 602 h 667"/>
                <a:gd name="T100" fmla="*/ 272 w 658"/>
                <a:gd name="T101" fmla="*/ 591 h 667"/>
                <a:gd name="T102" fmla="*/ 263 w 658"/>
                <a:gd name="T103" fmla="*/ 538 h 667"/>
                <a:gd name="T104" fmla="*/ 283 w 658"/>
                <a:gd name="T105" fmla="*/ 547 h 667"/>
                <a:gd name="T106" fmla="*/ 330 w 658"/>
                <a:gd name="T107" fmla="*/ 559 h 667"/>
                <a:gd name="T108" fmla="*/ 285 w 658"/>
                <a:gd name="T109" fmla="*/ 538 h 667"/>
                <a:gd name="T110" fmla="*/ 282 w 658"/>
                <a:gd name="T111" fmla="*/ 537 h 667"/>
                <a:gd name="T112" fmla="*/ 356 w 658"/>
                <a:gd name="T113" fmla="*/ 551 h 667"/>
                <a:gd name="T114" fmla="*/ 463 w 658"/>
                <a:gd name="T115" fmla="*/ 557 h 667"/>
                <a:gd name="T116" fmla="*/ 642 w 658"/>
                <a:gd name="T117" fmla="*/ 56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8" h="667">
                  <a:moveTo>
                    <a:pt x="654" y="566"/>
                  </a:moveTo>
                  <a:cubicBezTo>
                    <a:pt x="651" y="567"/>
                    <a:pt x="647" y="568"/>
                    <a:pt x="642" y="568"/>
                  </a:cubicBezTo>
                  <a:cubicBezTo>
                    <a:pt x="636" y="569"/>
                    <a:pt x="630" y="570"/>
                    <a:pt x="622" y="569"/>
                  </a:cubicBezTo>
                  <a:cubicBezTo>
                    <a:pt x="619" y="568"/>
                    <a:pt x="615" y="567"/>
                    <a:pt x="611" y="566"/>
                  </a:cubicBezTo>
                  <a:cubicBezTo>
                    <a:pt x="607" y="564"/>
                    <a:pt x="604" y="561"/>
                    <a:pt x="599" y="559"/>
                  </a:cubicBezTo>
                  <a:cubicBezTo>
                    <a:pt x="591" y="555"/>
                    <a:pt x="580" y="553"/>
                    <a:pt x="570" y="552"/>
                  </a:cubicBezTo>
                  <a:cubicBezTo>
                    <a:pt x="559" y="550"/>
                    <a:pt x="548" y="550"/>
                    <a:pt x="536" y="550"/>
                  </a:cubicBezTo>
                  <a:cubicBezTo>
                    <a:pt x="513" y="549"/>
                    <a:pt x="488" y="550"/>
                    <a:pt x="463" y="550"/>
                  </a:cubicBezTo>
                  <a:cubicBezTo>
                    <a:pt x="457" y="550"/>
                    <a:pt x="451" y="550"/>
                    <a:pt x="445" y="550"/>
                  </a:cubicBezTo>
                  <a:cubicBezTo>
                    <a:pt x="438" y="550"/>
                    <a:pt x="432" y="550"/>
                    <a:pt x="426" y="549"/>
                  </a:cubicBezTo>
                  <a:cubicBezTo>
                    <a:pt x="423" y="549"/>
                    <a:pt x="420" y="549"/>
                    <a:pt x="417" y="548"/>
                  </a:cubicBezTo>
                  <a:cubicBezTo>
                    <a:pt x="414" y="548"/>
                    <a:pt x="411" y="548"/>
                    <a:pt x="408" y="548"/>
                  </a:cubicBezTo>
                  <a:cubicBezTo>
                    <a:pt x="402" y="547"/>
                    <a:pt x="397" y="546"/>
                    <a:pt x="391" y="545"/>
                  </a:cubicBezTo>
                  <a:cubicBezTo>
                    <a:pt x="380" y="544"/>
                    <a:pt x="369" y="542"/>
                    <a:pt x="358" y="540"/>
                  </a:cubicBezTo>
                  <a:cubicBezTo>
                    <a:pt x="348" y="537"/>
                    <a:pt x="338" y="535"/>
                    <a:pt x="329" y="533"/>
                  </a:cubicBezTo>
                  <a:cubicBezTo>
                    <a:pt x="323" y="531"/>
                    <a:pt x="318" y="530"/>
                    <a:pt x="313" y="529"/>
                  </a:cubicBezTo>
                  <a:cubicBezTo>
                    <a:pt x="306" y="525"/>
                    <a:pt x="278" y="509"/>
                    <a:pt x="274" y="506"/>
                  </a:cubicBezTo>
                  <a:cubicBezTo>
                    <a:pt x="272" y="503"/>
                    <a:pt x="267" y="493"/>
                    <a:pt x="266" y="485"/>
                  </a:cubicBezTo>
                  <a:cubicBezTo>
                    <a:pt x="265" y="478"/>
                    <a:pt x="256" y="470"/>
                    <a:pt x="255" y="460"/>
                  </a:cubicBezTo>
                  <a:cubicBezTo>
                    <a:pt x="254" y="450"/>
                    <a:pt x="253" y="438"/>
                    <a:pt x="253" y="426"/>
                  </a:cubicBezTo>
                  <a:cubicBezTo>
                    <a:pt x="252" y="414"/>
                    <a:pt x="253" y="400"/>
                    <a:pt x="254" y="386"/>
                  </a:cubicBezTo>
                  <a:cubicBezTo>
                    <a:pt x="255" y="372"/>
                    <a:pt x="258" y="357"/>
                    <a:pt x="262" y="343"/>
                  </a:cubicBezTo>
                  <a:cubicBezTo>
                    <a:pt x="264" y="336"/>
                    <a:pt x="266" y="329"/>
                    <a:pt x="269" y="323"/>
                  </a:cubicBezTo>
                  <a:cubicBezTo>
                    <a:pt x="269" y="323"/>
                    <a:pt x="269" y="323"/>
                    <a:pt x="269" y="323"/>
                  </a:cubicBezTo>
                  <a:cubicBezTo>
                    <a:pt x="269" y="323"/>
                    <a:pt x="269" y="323"/>
                    <a:pt x="269" y="323"/>
                  </a:cubicBezTo>
                  <a:cubicBezTo>
                    <a:pt x="272" y="315"/>
                    <a:pt x="276" y="307"/>
                    <a:pt x="281" y="300"/>
                  </a:cubicBezTo>
                  <a:cubicBezTo>
                    <a:pt x="289" y="287"/>
                    <a:pt x="300" y="275"/>
                    <a:pt x="313" y="265"/>
                  </a:cubicBezTo>
                  <a:cubicBezTo>
                    <a:pt x="326" y="256"/>
                    <a:pt x="341" y="249"/>
                    <a:pt x="357" y="245"/>
                  </a:cubicBezTo>
                  <a:cubicBezTo>
                    <a:pt x="361" y="244"/>
                    <a:pt x="365" y="243"/>
                    <a:pt x="369" y="242"/>
                  </a:cubicBezTo>
                  <a:cubicBezTo>
                    <a:pt x="373" y="241"/>
                    <a:pt x="377" y="241"/>
                    <a:pt x="380" y="240"/>
                  </a:cubicBezTo>
                  <a:cubicBezTo>
                    <a:pt x="388" y="239"/>
                    <a:pt x="396" y="239"/>
                    <a:pt x="404" y="238"/>
                  </a:cubicBezTo>
                  <a:cubicBezTo>
                    <a:pt x="420" y="237"/>
                    <a:pt x="435" y="237"/>
                    <a:pt x="450" y="237"/>
                  </a:cubicBezTo>
                  <a:cubicBezTo>
                    <a:pt x="464" y="237"/>
                    <a:pt x="478" y="236"/>
                    <a:pt x="491" y="236"/>
                  </a:cubicBezTo>
                  <a:cubicBezTo>
                    <a:pt x="513" y="236"/>
                    <a:pt x="531" y="235"/>
                    <a:pt x="546" y="235"/>
                  </a:cubicBezTo>
                  <a:cubicBezTo>
                    <a:pt x="546" y="235"/>
                    <a:pt x="546" y="235"/>
                    <a:pt x="546" y="235"/>
                  </a:cubicBezTo>
                  <a:cubicBezTo>
                    <a:pt x="546" y="235"/>
                    <a:pt x="548" y="235"/>
                    <a:pt x="552" y="235"/>
                  </a:cubicBezTo>
                  <a:cubicBezTo>
                    <a:pt x="554" y="235"/>
                    <a:pt x="556" y="235"/>
                    <a:pt x="559" y="235"/>
                  </a:cubicBezTo>
                  <a:cubicBezTo>
                    <a:pt x="559" y="235"/>
                    <a:pt x="560" y="235"/>
                    <a:pt x="560" y="235"/>
                  </a:cubicBezTo>
                  <a:cubicBezTo>
                    <a:pt x="561" y="235"/>
                    <a:pt x="561" y="235"/>
                    <a:pt x="561" y="235"/>
                  </a:cubicBezTo>
                  <a:cubicBezTo>
                    <a:pt x="560" y="235"/>
                    <a:pt x="561" y="235"/>
                    <a:pt x="561" y="235"/>
                  </a:cubicBezTo>
                  <a:cubicBezTo>
                    <a:pt x="561" y="234"/>
                    <a:pt x="563" y="237"/>
                    <a:pt x="562" y="231"/>
                  </a:cubicBezTo>
                  <a:cubicBezTo>
                    <a:pt x="560" y="230"/>
                    <a:pt x="561" y="231"/>
                    <a:pt x="561" y="231"/>
                  </a:cubicBezTo>
                  <a:cubicBezTo>
                    <a:pt x="560" y="231"/>
                    <a:pt x="560" y="231"/>
                    <a:pt x="560" y="231"/>
                  </a:cubicBezTo>
                  <a:cubicBezTo>
                    <a:pt x="560" y="231"/>
                    <a:pt x="560" y="231"/>
                    <a:pt x="560" y="231"/>
                  </a:cubicBezTo>
                  <a:cubicBezTo>
                    <a:pt x="560" y="231"/>
                    <a:pt x="560" y="231"/>
                    <a:pt x="560" y="231"/>
                  </a:cubicBezTo>
                  <a:cubicBezTo>
                    <a:pt x="559" y="231"/>
                    <a:pt x="558" y="231"/>
                    <a:pt x="557" y="231"/>
                  </a:cubicBezTo>
                  <a:cubicBezTo>
                    <a:pt x="555" y="230"/>
                    <a:pt x="554" y="230"/>
                    <a:pt x="552" y="230"/>
                  </a:cubicBezTo>
                  <a:cubicBezTo>
                    <a:pt x="537" y="230"/>
                    <a:pt x="516" y="230"/>
                    <a:pt x="491" y="230"/>
                  </a:cubicBezTo>
                  <a:cubicBezTo>
                    <a:pt x="478" y="229"/>
                    <a:pt x="464" y="229"/>
                    <a:pt x="450" y="229"/>
                  </a:cubicBezTo>
                  <a:cubicBezTo>
                    <a:pt x="435" y="229"/>
                    <a:pt x="420" y="229"/>
                    <a:pt x="404" y="229"/>
                  </a:cubicBezTo>
                  <a:cubicBezTo>
                    <a:pt x="396" y="229"/>
                    <a:pt x="388" y="229"/>
                    <a:pt x="379" y="230"/>
                  </a:cubicBezTo>
                  <a:cubicBezTo>
                    <a:pt x="375" y="231"/>
                    <a:pt x="371" y="231"/>
                    <a:pt x="367" y="232"/>
                  </a:cubicBezTo>
                  <a:cubicBezTo>
                    <a:pt x="363" y="233"/>
                    <a:pt x="358" y="234"/>
                    <a:pt x="354" y="234"/>
                  </a:cubicBezTo>
                  <a:cubicBezTo>
                    <a:pt x="338" y="239"/>
                    <a:pt x="321" y="245"/>
                    <a:pt x="306" y="255"/>
                  </a:cubicBezTo>
                  <a:cubicBezTo>
                    <a:pt x="295" y="263"/>
                    <a:pt x="285" y="272"/>
                    <a:pt x="276" y="283"/>
                  </a:cubicBezTo>
                  <a:cubicBezTo>
                    <a:pt x="277" y="278"/>
                    <a:pt x="278" y="272"/>
                    <a:pt x="279" y="267"/>
                  </a:cubicBezTo>
                  <a:cubicBezTo>
                    <a:pt x="281" y="254"/>
                    <a:pt x="282" y="240"/>
                    <a:pt x="284" y="227"/>
                  </a:cubicBezTo>
                  <a:cubicBezTo>
                    <a:pt x="285" y="214"/>
                    <a:pt x="286" y="200"/>
                    <a:pt x="287" y="187"/>
                  </a:cubicBezTo>
                  <a:cubicBezTo>
                    <a:pt x="301" y="167"/>
                    <a:pt x="346" y="104"/>
                    <a:pt x="350" y="59"/>
                  </a:cubicBezTo>
                  <a:cubicBezTo>
                    <a:pt x="346" y="59"/>
                    <a:pt x="346" y="59"/>
                    <a:pt x="346" y="59"/>
                  </a:cubicBezTo>
                  <a:cubicBezTo>
                    <a:pt x="343" y="99"/>
                    <a:pt x="304" y="156"/>
                    <a:pt x="287" y="180"/>
                  </a:cubicBezTo>
                  <a:cubicBezTo>
                    <a:pt x="287" y="168"/>
                    <a:pt x="288" y="157"/>
                    <a:pt x="287" y="146"/>
                  </a:cubicBezTo>
                  <a:cubicBezTo>
                    <a:pt x="287" y="139"/>
                    <a:pt x="287" y="132"/>
                    <a:pt x="287" y="126"/>
                  </a:cubicBezTo>
                  <a:cubicBezTo>
                    <a:pt x="286" y="119"/>
                    <a:pt x="286" y="112"/>
                    <a:pt x="285" y="105"/>
                  </a:cubicBezTo>
                  <a:cubicBezTo>
                    <a:pt x="284" y="99"/>
                    <a:pt x="283" y="92"/>
                    <a:pt x="282" y="85"/>
                  </a:cubicBezTo>
                  <a:cubicBezTo>
                    <a:pt x="281" y="82"/>
                    <a:pt x="281" y="79"/>
                    <a:pt x="280" y="75"/>
                  </a:cubicBezTo>
                  <a:cubicBezTo>
                    <a:pt x="279" y="72"/>
                    <a:pt x="278" y="69"/>
                    <a:pt x="277" y="65"/>
                  </a:cubicBezTo>
                  <a:cubicBezTo>
                    <a:pt x="276" y="62"/>
                    <a:pt x="276" y="59"/>
                    <a:pt x="275" y="56"/>
                  </a:cubicBezTo>
                  <a:cubicBezTo>
                    <a:pt x="271" y="46"/>
                    <a:pt x="271" y="46"/>
                    <a:pt x="271" y="46"/>
                  </a:cubicBezTo>
                  <a:cubicBezTo>
                    <a:pt x="270" y="43"/>
                    <a:pt x="268" y="40"/>
                    <a:pt x="267" y="37"/>
                  </a:cubicBezTo>
                  <a:cubicBezTo>
                    <a:pt x="265" y="34"/>
                    <a:pt x="263" y="31"/>
                    <a:pt x="262" y="28"/>
                  </a:cubicBezTo>
                  <a:cubicBezTo>
                    <a:pt x="260" y="25"/>
                    <a:pt x="258" y="22"/>
                    <a:pt x="256" y="19"/>
                  </a:cubicBezTo>
                  <a:cubicBezTo>
                    <a:pt x="254" y="17"/>
                    <a:pt x="251" y="14"/>
                    <a:pt x="249" y="12"/>
                  </a:cubicBezTo>
                  <a:cubicBezTo>
                    <a:pt x="246" y="9"/>
                    <a:pt x="243" y="7"/>
                    <a:pt x="241" y="5"/>
                  </a:cubicBezTo>
                  <a:cubicBezTo>
                    <a:pt x="238" y="3"/>
                    <a:pt x="235" y="2"/>
                    <a:pt x="232" y="0"/>
                  </a:cubicBezTo>
                  <a:cubicBezTo>
                    <a:pt x="230" y="3"/>
                    <a:pt x="230" y="3"/>
                    <a:pt x="230" y="3"/>
                  </a:cubicBezTo>
                  <a:cubicBezTo>
                    <a:pt x="233" y="5"/>
                    <a:pt x="236" y="7"/>
                    <a:pt x="238" y="8"/>
                  </a:cubicBezTo>
                  <a:cubicBezTo>
                    <a:pt x="241" y="11"/>
                    <a:pt x="243" y="13"/>
                    <a:pt x="246" y="15"/>
                  </a:cubicBezTo>
                  <a:cubicBezTo>
                    <a:pt x="248" y="17"/>
                    <a:pt x="250" y="20"/>
                    <a:pt x="252" y="22"/>
                  </a:cubicBezTo>
                  <a:cubicBezTo>
                    <a:pt x="254" y="25"/>
                    <a:pt x="256" y="27"/>
                    <a:pt x="258" y="30"/>
                  </a:cubicBezTo>
                  <a:cubicBezTo>
                    <a:pt x="259" y="33"/>
                    <a:pt x="261" y="36"/>
                    <a:pt x="262" y="39"/>
                  </a:cubicBezTo>
                  <a:cubicBezTo>
                    <a:pt x="264" y="42"/>
                    <a:pt x="265" y="45"/>
                    <a:pt x="266" y="48"/>
                  </a:cubicBezTo>
                  <a:cubicBezTo>
                    <a:pt x="269" y="57"/>
                    <a:pt x="269" y="57"/>
                    <a:pt x="269" y="57"/>
                  </a:cubicBezTo>
                  <a:cubicBezTo>
                    <a:pt x="270" y="61"/>
                    <a:pt x="271" y="64"/>
                    <a:pt x="272" y="67"/>
                  </a:cubicBezTo>
                  <a:cubicBezTo>
                    <a:pt x="273" y="70"/>
                    <a:pt x="273" y="73"/>
                    <a:pt x="274" y="77"/>
                  </a:cubicBezTo>
                  <a:cubicBezTo>
                    <a:pt x="275" y="80"/>
                    <a:pt x="275" y="83"/>
                    <a:pt x="276" y="86"/>
                  </a:cubicBezTo>
                  <a:cubicBezTo>
                    <a:pt x="277" y="93"/>
                    <a:pt x="278" y="100"/>
                    <a:pt x="278" y="106"/>
                  </a:cubicBezTo>
                  <a:cubicBezTo>
                    <a:pt x="279" y="110"/>
                    <a:pt x="279" y="114"/>
                    <a:pt x="279" y="119"/>
                  </a:cubicBezTo>
                  <a:cubicBezTo>
                    <a:pt x="214" y="111"/>
                    <a:pt x="159" y="47"/>
                    <a:pt x="159" y="47"/>
                  </a:cubicBezTo>
                  <a:cubicBezTo>
                    <a:pt x="156" y="49"/>
                    <a:pt x="156" y="49"/>
                    <a:pt x="156" y="49"/>
                  </a:cubicBezTo>
                  <a:cubicBezTo>
                    <a:pt x="156" y="50"/>
                    <a:pt x="213" y="115"/>
                    <a:pt x="280" y="123"/>
                  </a:cubicBezTo>
                  <a:cubicBezTo>
                    <a:pt x="280" y="124"/>
                    <a:pt x="280" y="125"/>
                    <a:pt x="280" y="126"/>
                  </a:cubicBezTo>
                  <a:cubicBezTo>
                    <a:pt x="280" y="133"/>
                    <a:pt x="280" y="139"/>
                    <a:pt x="280" y="146"/>
                  </a:cubicBezTo>
                  <a:cubicBezTo>
                    <a:pt x="280" y="173"/>
                    <a:pt x="278" y="199"/>
                    <a:pt x="275" y="226"/>
                  </a:cubicBezTo>
                  <a:cubicBezTo>
                    <a:pt x="273" y="239"/>
                    <a:pt x="271" y="252"/>
                    <a:pt x="269" y="266"/>
                  </a:cubicBezTo>
                  <a:cubicBezTo>
                    <a:pt x="268" y="274"/>
                    <a:pt x="266" y="282"/>
                    <a:pt x="265" y="291"/>
                  </a:cubicBezTo>
                  <a:cubicBezTo>
                    <a:pt x="264" y="290"/>
                    <a:pt x="263" y="289"/>
                    <a:pt x="263" y="288"/>
                  </a:cubicBezTo>
                  <a:cubicBezTo>
                    <a:pt x="260" y="282"/>
                    <a:pt x="256" y="277"/>
                    <a:pt x="252" y="272"/>
                  </a:cubicBezTo>
                  <a:cubicBezTo>
                    <a:pt x="249" y="267"/>
                    <a:pt x="245" y="263"/>
                    <a:pt x="241" y="258"/>
                  </a:cubicBezTo>
                  <a:cubicBezTo>
                    <a:pt x="237" y="253"/>
                    <a:pt x="233" y="249"/>
                    <a:pt x="229" y="245"/>
                  </a:cubicBezTo>
                  <a:cubicBezTo>
                    <a:pt x="224" y="240"/>
                    <a:pt x="220" y="236"/>
                    <a:pt x="215" y="232"/>
                  </a:cubicBezTo>
                  <a:cubicBezTo>
                    <a:pt x="211" y="228"/>
                    <a:pt x="206" y="224"/>
                    <a:pt x="201" y="220"/>
                  </a:cubicBezTo>
                  <a:cubicBezTo>
                    <a:pt x="194" y="215"/>
                    <a:pt x="194" y="215"/>
                    <a:pt x="194" y="215"/>
                  </a:cubicBezTo>
                  <a:cubicBezTo>
                    <a:pt x="186" y="210"/>
                    <a:pt x="186" y="210"/>
                    <a:pt x="186" y="210"/>
                  </a:cubicBezTo>
                  <a:cubicBezTo>
                    <a:pt x="181" y="207"/>
                    <a:pt x="176" y="203"/>
                    <a:pt x="171" y="200"/>
                  </a:cubicBezTo>
                  <a:cubicBezTo>
                    <a:pt x="166" y="197"/>
                    <a:pt x="160" y="195"/>
                    <a:pt x="155" y="192"/>
                  </a:cubicBezTo>
                  <a:cubicBezTo>
                    <a:pt x="149" y="190"/>
                    <a:pt x="143" y="187"/>
                    <a:pt x="138" y="185"/>
                  </a:cubicBezTo>
                  <a:cubicBezTo>
                    <a:pt x="132" y="183"/>
                    <a:pt x="126" y="181"/>
                    <a:pt x="121" y="179"/>
                  </a:cubicBezTo>
                  <a:cubicBezTo>
                    <a:pt x="115" y="178"/>
                    <a:pt x="109" y="176"/>
                    <a:pt x="103" y="175"/>
                  </a:cubicBezTo>
                  <a:cubicBezTo>
                    <a:pt x="97" y="174"/>
                    <a:pt x="91" y="172"/>
                    <a:pt x="85" y="172"/>
                  </a:cubicBezTo>
                  <a:cubicBezTo>
                    <a:pt x="79" y="171"/>
                    <a:pt x="73" y="170"/>
                    <a:pt x="67" y="169"/>
                  </a:cubicBezTo>
                  <a:cubicBezTo>
                    <a:pt x="61" y="169"/>
                    <a:pt x="55" y="169"/>
                    <a:pt x="49" y="168"/>
                  </a:cubicBezTo>
                  <a:cubicBezTo>
                    <a:pt x="43" y="168"/>
                    <a:pt x="37" y="168"/>
                    <a:pt x="31" y="168"/>
                  </a:cubicBezTo>
                  <a:cubicBezTo>
                    <a:pt x="31" y="172"/>
                    <a:pt x="31" y="172"/>
                    <a:pt x="31" y="172"/>
                  </a:cubicBezTo>
                  <a:cubicBezTo>
                    <a:pt x="37" y="172"/>
                    <a:pt x="43" y="172"/>
                    <a:pt x="49" y="173"/>
                  </a:cubicBezTo>
                  <a:cubicBezTo>
                    <a:pt x="55" y="173"/>
                    <a:pt x="61" y="173"/>
                    <a:pt x="67" y="174"/>
                  </a:cubicBezTo>
                  <a:cubicBezTo>
                    <a:pt x="73" y="175"/>
                    <a:pt x="78" y="176"/>
                    <a:pt x="84" y="177"/>
                  </a:cubicBezTo>
                  <a:cubicBezTo>
                    <a:pt x="90" y="178"/>
                    <a:pt x="96" y="179"/>
                    <a:pt x="102" y="180"/>
                  </a:cubicBezTo>
                  <a:cubicBezTo>
                    <a:pt x="107" y="182"/>
                    <a:pt x="113" y="184"/>
                    <a:pt x="119" y="185"/>
                  </a:cubicBezTo>
                  <a:cubicBezTo>
                    <a:pt x="124" y="187"/>
                    <a:pt x="130" y="189"/>
                    <a:pt x="135" y="191"/>
                  </a:cubicBezTo>
                  <a:cubicBezTo>
                    <a:pt x="141" y="193"/>
                    <a:pt x="146" y="196"/>
                    <a:pt x="152" y="198"/>
                  </a:cubicBezTo>
                  <a:cubicBezTo>
                    <a:pt x="157" y="201"/>
                    <a:pt x="162" y="204"/>
                    <a:pt x="167" y="207"/>
                  </a:cubicBezTo>
                  <a:cubicBezTo>
                    <a:pt x="172" y="210"/>
                    <a:pt x="177" y="213"/>
                    <a:pt x="182" y="216"/>
                  </a:cubicBezTo>
                  <a:cubicBezTo>
                    <a:pt x="189" y="221"/>
                    <a:pt x="189" y="221"/>
                    <a:pt x="189" y="221"/>
                  </a:cubicBezTo>
                  <a:cubicBezTo>
                    <a:pt x="196" y="227"/>
                    <a:pt x="196" y="227"/>
                    <a:pt x="196" y="227"/>
                  </a:cubicBezTo>
                  <a:cubicBezTo>
                    <a:pt x="201" y="230"/>
                    <a:pt x="205" y="234"/>
                    <a:pt x="210" y="238"/>
                  </a:cubicBezTo>
                  <a:cubicBezTo>
                    <a:pt x="214" y="242"/>
                    <a:pt x="218" y="246"/>
                    <a:pt x="222" y="251"/>
                  </a:cubicBezTo>
                  <a:cubicBezTo>
                    <a:pt x="226" y="255"/>
                    <a:pt x="230" y="259"/>
                    <a:pt x="234" y="264"/>
                  </a:cubicBezTo>
                  <a:cubicBezTo>
                    <a:pt x="238" y="269"/>
                    <a:pt x="241" y="273"/>
                    <a:pt x="245" y="278"/>
                  </a:cubicBezTo>
                  <a:cubicBezTo>
                    <a:pt x="248" y="283"/>
                    <a:pt x="251" y="288"/>
                    <a:pt x="254" y="293"/>
                  </a:cubicBezTo>
                  <a:cubicBezTo>
                    <a:pt x="257" y="297"/>
                    <a:pt x="259" y="302"/>
                    <a:pt x="261" y="306"/>
                  </a:cubicBezTo>
                  <a:cubicBezTo>
                    <a:pt x="255" y="317"/>
                    <a:pt x="251" y="327"/>
                    <a:pt x="248" y="338"/>
                  </a:cubicBezTo>
                  <a:cubicBezTo>
                    <a:pt x="243" y="354"/>
                    <a:pt x="239" y="370"/>
                    <a:pt x="238" y="384"/>
                  </a:cubicBezTo>
                  <a:cubicBezTo>
                    <a:pt x="236" y="399"/>
                    <a:pt x="235" y="413"/>
                    <a:pt x="235" y="426"/>
                  </a:cubicBezTo>
                  <a:cubicBezTo>
                    <a:pt x="235" y="439"/>
                    <a:pt x="235" y="451"/>
                    <a:pt x="236" y="462"/>
                  </a:cubicBezTo>
                  <a:cubicBezTo>
                    <a:pt x="237" y="472"/>
                    <a:pt x="234" y="481"/>
                    <a:pt x="235" y="489"/>
                  </a:cubicBezTo>
                  <a:cubicBezTo>
                    <a:pt x="236" y="496"/>
                    <a:pt x="234" y="505"/>
                    <a:pt x="231" y="508"/>
                  </a:cubicBezTo>
                  <a:cubicBezTo>
                    <a:pt x="229" y="511"/>
                    <a:pt x="219" y="519"/>
                    <a:pt x="212" y="524"/>
                  </a:cubicBezTo>
                  <a:cubicBezTo>
                    <a:pt x="207" y="525"/>
                    <a:pt x="201" y="526"/>
                    <a:pt x="194" y="528"/>
                  </a:cubicBezTo>
                  <a:cubicBezTo>
                    <a:pt x="183" y="530"/>
                    <a:pt x="170" y="533"/>
                    <a:pt x="157" y="534"/>
                  </a:cubicBezTo>
                  <a:cubicBezTo>
                    <a:pt x="150" y="534"/>
                    <a:pt x="143" y="535"/>
                    <a:pt x="137" y="533"/>
                  </a:cubicBezTo>
                  <a:cubicBezTo>
                    <a:pt x="135" y="533"/>
                    <a:pt x="134" y="532"/>
                    <a:pt x="132" y="531"/>
                  </a:cubicBezTo>
                  <a:cubicBezTo>
                    <a:pt x="127" y="529"/>
                    <a:pt x="127" y="529"/>
                    <a:pt x="127" y="529"/>
                  </a:cubicBezTo>
                  <a:cubicBezTo>
                    <a:pt x="126" y="528"/>
                    <a:pt x="124" y="527"/>
                    <a:pt x="122" y="526"/>
                  </a:cubicBezTo>
                  <a:cubicBezTo>
                    <a:pt x="120" y="526"/>
                    <a:pt x="119" y="525"/>
                    <a:pt x="117" y="524"/>
                  </a:cubicBezTo>
                  <a:cubicBezTo>
                    <a:pt x="113" y="523"/>
                    <a:pt x="110" y="522"/>
                    <a:pt x="106" y="522"/>
                  </a:cubicBezTo>
                  <a:cubicBezTo>
                    <a:pt x="100" y="521"/>
                    <a:pt x="100" y="521"/>
                    <a:pt x="100" y="521"/>
                  </a:cubicBezTo>
                  <a:cubicBezTo>
                    <a:pt x="95" y="521"/>
                    <a:pt x="95" y="521"/>
                    <a:pt x="95" y="521"/>
                  </a:cubicBezTo>
                  <a:cubicBezTo>
                    <a:pt x="88" y="520"/>
                    <a:pt x="80" y="521"/>
                    <a:pt x="73" y="522"/>
                  </a:cubicBezTo>
                  <a:cubicBezTo>
                    <a:pt x="70" y="522"/>
                    <a:pt x="67" y="523"/>
                    <a:pt x="63" y="524"/>
                  </a:cubicBezTo>
                  <a:cubicBezTo>
                    <a:pt x="60" y="525"/>
                    <a:pt x="57" y="525"/>
                    <a:pt x="54" y="526"/>
                  </a:cubicBezTo>
                  <a:cubicBezTo>
                    <a:pt x="51" y="527"/>
                    <a:pt x="48" y="527"/>
                    <a:pt x="45" y="528"/>
                  </a:cubicBezTo>
                  <a:cubicBezTo>
                    <a:pt x="42" y="528"/>
                    <a:pt x="39" y="529"/>
                    <a:pt x="37" y="529"/>
                  </a:cubicBezTo>
                  <a:cubicBezTo>
                    <a:pt x="34" y="529"/>
                    <a:pt x="31" y="529"/>
                    <a:pt x="29" y="529"/>
                  </a:cubicBezTo>
                  <a:cubicBezTo>
                    <a:pt x="26" y="529"/>
                    <a:pt x="24" y="530"/>
                    <a:pt x="22" y="530"/>
                  </a:cubicBezTo>
                  <a:cubicBezTo>
                    <a:pt x="20" y="529"/>
                    <a:pt x="17" y="529"/>
                    <a:pt x="16" y="529"/>
                  </a:cubicBezTo>
                  <a:cubicBezTo>
                    <a:pt x="14" y="529"/>
                    <a:pt x="12" y="529"/>
                    <a:pt x="10" y="529"/>
                  </a:cubicBezTo>
                  <a:cubicBezTo>
                    <a:pt x="7" y="528"/>
                    <a:pt x="5" y="528"/>
                    <a:pt x="3" y="528"/>
                  </a:cubicBezTo>
                  <a:cubicBezTo>
                    <a:pt x="1" y="527"/>
                    <a:pt x="0" y="527"/>
                    <a:pt x="0" y="527"/>
                  </a:cubicBezTo>
                  <a:cubicBezTo>
                    <a:pt x="0" y="527"/>
                    <a:pt x="1" y="527"/>
                    <a:pt x="3" y="528"/>
                  </a:cubicBezTo>
                  <a:cubicBezTo>
                    <a:pt x="5" y="528"/>
                    <a:pt x="7" y="529"/>
                    <a:pt x="10" y="529"/>
                  </a:cubicBezTo>
                  <a:cubicBezTo>
                    <a:pt x="12" y="529"/>
                    <a:pt x="14" y="530"/>
                    <a:pt x="15" y="530"/>
                  </a:cubicBezTo>
                  <a:cubicBezTo>
                    <a:pt x="17" y="530"/>
                    <a:pt x="19" y="530"/>
                    <a:pt x="22" y="530"/>
                  </a:cubicBezTo>
                  <a:cubicBezTo>
                    <a:pt x="24" y="530"/>
                    <a:pt x="26" y="530"/>
                    <a:pt x="29" y="530"/>
                  </a:cubicBezTo>
                  <a:cubicBezTo>
                    <a:pt x="31" y="530"/>
                    <a:pt x="34" y="530"/>
                    <a:pt x="37" y="530"/>
                  </a:cubicBezTo>
                  <a:cubicBezTo>
                    <a:pt x="40" y="530"/>
                    <a:pt x="42" y="530"/>
                    <a:pt x="45" y="529"/>
                  </a:cubicBezTo>
                  <a:cubicBezTo>
                    <a:pt x="48" y="529"/>
                    <a:pt x="51" y="529"/>
                    <a:pt x="54" y="528"/>
                  </a:cubicBezTo>
                  <a:cubicBezTo>
                    <a:pt x="58" y="527"/>
                    <a:pt x="61" y="527"/>
                    <a:pt x="64" y="526"/>
                  </a:cubicBezTo>
                  <a:cubicBezTo>
                    <a:pt x="67" y="525"/>
                    <a:pt x="70" y="524"/>
                    <a:pt x="74" y="524"/>
                  </a:cubicBezTo>
                  <a:cubicBezTo>
                    <a:pt x="81" y="523"/>
                    <a:pt x="88" y="523"/>
                    <a:pt x="95" y="524"/>
                  </a:cubicBezTo>
                  <a:cubicBezTo>
                    <a:pt x="100" y="524"/>
                    <a:pt x="100" y="524"/>
                    <a:pt x="100" y="524"/>
                  </a:cubicBezTo>
                  <a:cubicBezTo>
                    <a:pt x="105" y="525"/>
                    <a:pt x="105" y="525"/>
                    <a:pt x="105" y="525"/>
                  </a:cubicBezTo>
                  <a:cubicBezTo>
                    <a:pt x="109" y="526"/>
                    <a:pt x="112" y="527"/>
                    <a:pt x="116" y="528"/>
                  </a:cubicBezTo>
                  <a:cubicBezTo>
                    <a:pt x="117" y="529"/>
                    <a:pt x="119" y="530"/>
                    <a:pt x="120" y="530"/>
                  </a:cubicBezTo>
                  <a:cubicBezTo>
                    <a:pt x="122" y="531"/>
                    <a:pt x="124" y="531"/>
                    <a:pt x="125" y="532"/>
                  </a:cubicBezTo>
                  <a:cubicBezTo>
                    <a:pt x="130" y="535"/>
                    <a:pt x="130" y="535"/>
                    <a:pt x="130" y="535"/>
                  </a:cubicBezTo>
                  <a:cubicBezTo>
                    <a:pt x="131" y="536"/>
                    <a:pt x="133" y="537"/>
                    <a:pt x="135" y="538"/>
                  </a:cubicBezTo>
                  <a:cubicBezTo>
                    <a:pt x="139" y="539"/>
                    <a:pt x="143" y="539"/>
                    <a:pt x="146" y="539"/>
                  </a:cubicBezTo>
                  <a:cubicBezTo>
                    <a:pt x="150" y="540"/>
                    <a:pt x="154" y="540"/>
                    <a:pt x="157" y="539"/>
                  </a:cubicBezTo>
                  <a:cubicBezTo>
                    <a:pt x="171" y="539"/>
                    <a:pt x="184" y="537"/>
                    <a:pt x="195" y="535"/>
                  </a:cubicBezTo>
                  <a:cubicBezTo>
                    <a:pt x="206" y="533"/>
                    <a:pt x="215" y="531"/>
                    <a:pt x="221" y="529"/>
                  </a:cubicBezTo>
                  <a:cubicBezTo>
                    <a:pt x="223" y="529"/>
                    <a:pt x="224" y="529"/>
                    <a:pt x="225" y="528"/>
                  </a:cubicBezTo>
                  <a:cubicBezTo>
                    <a:pt x="216" y="535"/>
                    <a:pt x="205" y="544"/>
                    <a:pt x="194" y="552"/>
                  </a:cubicBezTo>
                  <a:cubicBezTo>
                    <a:pt x="190" y="554"/>
                    <a:pt x="187" y="557"/>
                    <a:pt x="183" y="558"/>
                  </a:cubicBezTo>
                  <a:cubicBezTo>
                    <a:pt x="183" y="559"/>
                    <a:pt x="182" y="559"/>
                    <a:pt x="181" y="559"/>
                  </a:cubicBezTo>
                  <a:cubicBezTo>
                    <a:pt x="181" y="559"/>
                    <a:pt x="180" y="560"/>
                    <a:pt x="180" y="560"/>
                  </a:cubicBezTo>
                  <a:cubicBezTo>
                    <a:pt x="180" y="560"/>
                    <a:pt x="180" y="560"/>
                    <a:pt x="180" y="560"/>
                  </a:cubicBezTo>
                  <a:cubicBezTo>
                    <a:pt x="180" y="560"/>
                    <a:pt x="180" y="560"/>
                    <a:pt x="180" y="560"/>
                  </a:cubicBezTo>
                  <a:cubicBezTo>
                    <a:pt x="179" y="560"/>
                    <a:pt x="179" y="560"/>
                    <a:pt x="179" y="560"/>
                  </a:cubicBezTo>
                  <a:cubicBezTo>
                    <a:pt x="178" y="560"/>
                    <a:pt x="177" y="560"/>
                    <a:pt x="176" y="560"/>
                  </a:cubicBezTo>
                  <a:cubicBezTo>
                    <a:pt x="174" y="560"/>
                    <a:pt x="174" y="561"/>
                    <a:pt x="173" y="561"/>
                  </a:cubicBezTo>
                  <a:cubicBezTo>
                    <a:pt x="165" y="563"/>
                    <a:pt x="158" y="565"/>
                    <a:pt x="152" y="568"/>
                  </a:cubicBezTo>
                  <a:cubicBezTo>
                    <a:pt x="149" y="569"/>
                    <a:pt x="146" y="570"/>
                    <a:pt x="144" y="572"/>
                  </a:cubicBezTo>
                  <a:cubicBezTo>
                    <a:pt x="142" y="573"/>
                    <a:pt x="140" y="574"/>
                    <a:pt x="138" y="575"/>
                  </a:cubicBezTo>
                  <a:cubicBezTo>
                    <a:pt x="137" y="576"/>
                    <a:pt x="137" y="576"/>
                    <a:pt x="136" y="576"/>
                  </a:cubicBezTo>
                  <a:cubicBezTo>
                    <a:pt x="136" y="577"/>
                    <a:pt x="135" y="577"/>
                    <a:pt x="135" y="578"/>
                  </a:cubicBezTo>
                  <a:cubicBezTo>
                    <a:pt x="134" y="579"/>
                    <a:pt x="134" y="579"/>
                    <a:pt x="134" y="579"/>
                  </a:cubicBezTo>
                  <a:cubicBezTo>
                    <a:pt x="134" y="579"/>
                    <a:pt x="134" y="579"/>
                    <a:pt x="135" y="578"/>
                  </a:cubicBezTo>
                  <a:cubicBezTo>
                    <a:pt x="135" y="578"/>
                    <a:pt x="136" y="577"/>
                    <a:pt x="136" y="577"/>
                  </a:cubicBezTo>
                  <a:cubicBezTo>
                    <a:pt x="137" y="577"/>
                    <a:pt x="138" y="576"/>
                    <a:pt x="139" y="576"/>
                  </a:cubicBezTo>
                  <a:cubicBezTo>
                    <a:pt x="140" y="575"/>
                    <a:pt x="142" y="574"/>
                    <a:pt x="145" y="573"/>
                  </a:cubicBezTo>
                  <a:cubicBezTo>
                    <a:pt x="147" y="572"/>
                    <a:pt x="150" y="571"/>
                    <a:pt x="153" y="571"/>
                  </a:cubicBezTo>
                  <a:cubicBezTo>
                    <a:pt x="159" y="569"/>
                    <a:pt x="166" y="567"/>
                    <a:pt x="173" y="567"/>
                  </a:cubicBezTo>
                  <a:cubicBezTo>
                    <a:pt x="174" y="567"/>
                    <a:pt x="175" y="566"/>
                    <a:pt x="176" y="566"/>
                  </a:cubicBezTo>
                  <a:cubicBezTo>
                    <a:pt x="177" y="566"/>
                    <a:pt x="178" y="566"/>
                    <a:pt x="179" y="566"/>
                  </a:cubicBezTo>
                  <a:cubicBezTo>
                    <a:pt x="180" y="567"/>
                    <a:pt x="180" y="567"/>
                    <a:pt x="180" y="567"/>
                  </a:cubicBezTo>
                  <a:cubicBezTo>
                    <a:pt x="180" y="567"/>
                    <a:pt x="180" y="567"/>
                    <a:pt x="180" y="567"/>
                  </a:cubicBezTo>
                  <a:cubicBezTo>
                    <a:pt x="181" y="567"/>
                    <a:pt x="181" y="567"/>
                    <a:pt x="181" y="567"/>
                  </a:cubicBezTo>
                  <a:cubicBezTo>
                    <a:pt x="182" y="567"/>
                    <a:pt x="182" y="566"/>
                    <a:pt x="183" y="566"/>
                  </a:cubicBezTo>
                  <a:cubicBezTo>
                    <a:pt x="184" y="566"/>
                    <a:pt x="185" y="566"/>
                    <a:pt x="186" y="565"/>
                  </a:cubicBezTo>
                  <a:cubicBezTo>
                    <a:pt x="191" y="564"/>
                    <a:pt x="194" y="562"/>
                    <a:pt x="198" y="560"/>
                  </a:cubicBezTo>
                  <a:cubicBezTo>
                    <a:pt x="211" y="554"/>
                    <a:pt x="224" y="546"/>
                    <a:pt x="234" y="540"/>
                  </a:cubicBezTo>
                  <a:cubicBezTo>
                    <a:pt x="234" y="549"/>
                    <a:pt x="234" y="559"/>
                    <a:pt x="234" y="569"/>
                  </a:cubicBezTo>
                  <a:cubicBezTo>
                    <a:pt x="234" y="570"/>
                    <a:pt x="233" y="572"/>
                    <a:pt x="232" y="575"/>
                  </a:cubicBezTo>
                  <a:cubicBezTo>
                    <a:pt x="229" y="581"/>
                    <a:pt x="226" y="589"/>
                    <a:pt x="221" y="597"/>
                  </a:cubicBezTo>
                  <a:cubicBezTo>
                    <a:pt x="220" y="599"/>
                    <a:pt x="219" y="600"/>
                    <a:pt x="218" y="602"/>
                  </a:cubicBezTo>
                  <a:cubicBezTo>
                    <a:pt x="218" y="602"/>
                    <a:pt x="217" y="603"/>
                    <a:pt x="217" y="603"/>
                  </a:cubicBezTo>
                  <a:cubicBezTo>
                    <a:pt x="217" y="603"/>
                    <a:pt x="217" y="603"/>
                    <a:pt x="217" y="604"/>
                  </a:cubicBezTo>
                  <a:cubicBezTo>
                    <a:pt x="217" y="604"/>
                    <a:pt x="217" y="604"/>
                    <a:pt x="217" y="604"/>
                  </a:cubicBezTo>
                  <a:cubicBezTo>
                    <a:pt x="216" y="604"/>
                    <a:pt x="216" y="604"/>
                    <a:pt x="216" y="604"/>
                  </a:cubicBezTo>
                  <a:cubicBezTo>
                    <a:pt x="216" y="604"/>
                    <a:pt x="216" y="604"/>
                    <a:pt x="216" y="604"/>
                  </a:cubicBezTo>
                  <a:cubicBezTo>
                    <a:pt x="215" y="605"/>
                    <a:pt x="214" y="605"/>
                    <a:pt x="213" y="606"/>
                  </a:cubicBezTo>
                  <a:cubicBezTo>
                    <a:pt x="210" y="609"/>
                    <a:pt x="208" y="612"/>
                    <a:pt x="205" y="614"/>
                  </a:cubicBezTo>
                  <a:cubicBezTo>
                    <a:pt x="203" y="617"/>
                    <a:pt x="202" y="619"/>
                    <a:pt x="201" y="621"/>
                  </a:cubicBezTo>
                  <a:cubicBezTo>
                    <a:pt x="200" y="622"/>
                    <a:pt x="200" y="623"/>
                    <a:pt x="200" y="623"/>
                  </a:cubicBezTo>
                  <a:cubicBezTo>
                    <a:pt x="200" y="624"/>
                    <a:pt x="200" y="624"/>
                    <a:pt x="200" y="624"/>
                  </a:cubicBezTo>
                  <a:cubicBezTo>
                    <a:pt x="200" y="624"/>
                    <a:pt x="200" y="624"/>
                    <a:pt x="200" y="623"/>
                  </a:cubicBezTo>
                  <a:cubicBezTo>
                    <a:pt x="200" y="623"/>
                    <a:pt x="200" y="622"/>
                    <a:pt x="201" y="621"/>
                  </a:cubicBezTo>
                  <a:cubicBezTo>
                    <a:pt x="202" y="620"/>
                    <a:pt x="204" y="618"/>
                    <a:pt x="206" y="615"/>
                  </a:cubicBezTo>
                  <a:cubicBezTo>
                    <a:pt x="209" y="613"/>
                    <a:pt x="212" y="610"/>
                    <a:pt x="215" y="608"/>
                  </a:cubicBezTo>
                  <a:cubicBezTo>
                    <a:pt x="216" y="607"/>
                    <a:pt x="217" y="607"/>
                    <a:pt x="217" y="607"/>
                  </a:cubicBezTo>
                  <a:cubicBezTo>
                    <a:pt x="218" y="606"/>
                    <a:pt x="218" y="606"/>
                    <a:pt x="218" y="606"/>
                  </a:cubicBezTo>
                  <a:cubicBezTo>
                    <a:pt x="218" y="606"/>
                    <a:pt x="218" y="606"/>
                    <a:pt x="218" y="606"/>
                  </a:cubicBezTo>
                  <a:cubicBezTo>
                    <a:pt x="218" y="606"/>
                    <a:pt x="218" y="606"/>
                    <a:pt x="218" y="606"/>
                  </a:cubicBezTo>
                  <a:cubicBezTo>
                    <a:pt x="219" y="606"/>
                    <a:pt x="219" y="606"/>
                    <a:pt x="219" y="606"/>
                  </a:cubicBezTo>
                  <a:cubicBezTo>
                    <a:pt x="220" y="605"/>
                    <a:pt x="220" y="605"/>
                    <a:pt x="221" y="604"/>
                  </a:cubicBezTo>
                  <a:cubicBezTo>
                    <a:pt x="222" y="602"/>
                    <a:pt x="223" y="601"/>
                    <a:pt x="225" y="599"/>
                  </a:cubicBezTo>
                  <a:cubicBezTo>
                    <a:pt x="229" y="593"/>
                    <a:pt x="232" y="587"/>
                    <a:pt x="235" y="582"/>
                  </a:cubicBezTo>
                  <a:cubicBezTo>
                    <a:pt x="236" y="585"/>
                    <a:pt x="236" y="589"/>
                    <a:pt x="236" y="592"/>
                  </a:cubicBezTo>
                  <a:cubicBezTo>
                    <a:pt x="237" y="597"/>
                    <a:pt x="238" y="602"/>
                    <a:pt x="239" y="607"/>
                  </a:cubicBezTo>
                  <a:cubicBezTo>
                    <a:pt x="240" y="612"/>
                    <a:pt x="241" y="617"/>
                    <a:pt x="244" y="622"/>
                  </a:cubicBezTo>
                  <a:cubicBezTo>
                    <a:pt x="244" y="622"/>
                    <a:pt x="244" y="622"/>
                    <a:pt x="244" y="622"/>
                  </a:cubicBezTo>
                  <a:cubicBezTo>
                    <a:pt x="243" y="625"/>
                    <a:pt x="242" y="627"/>
                    <a:pt x="240" y="630"/>
                  </a:cubicBezTo>
                  <a:cubicBezTo>
                    <a:pt x="240" y="631"/>
                    <a:pt x="239" y="632"/>
                    <a:pt x="239" y="632"/>
                  </a:cubicBezTo>
                  <a:cubicBezTo>
                    <a:pt x="239" y="633"/>
                    <a:pt x="238" y="633"/>
                    <a:pt x="237" y="634"/>
                  </a:cubicBezTo>
                  <a:cubicBezTo>
                    <a:pt x="236" y="635"/>
                    <a:pt x="235" y="636"/>
                    <a:pt x="234" y="637"/>
                  </a:cubicBezTo>
                  <a:cubicBezTo>
                    <a:pt x="233" y="638"/>
                    <a:pt x="233" y="639"/>
                    <a:pt x="232" y="640"/>
                  </a:cubicBezTo>
                  <a:cubicBezTo>
                    <a:pt x="232" y="640"/>
                    <a:pt x="232" y="641"/>
                    <a:pt x="232" y="641"/>
                  </a:cubicBezTo>
                  <a:cubicBezTo>
                    <a:pt x="232" y="641"/>
                    <a:pt x="232" y="640"/>
                    <a:pt x="233" y="640"/>
                  </a:cubicBezTo>
                  <a:cubicBezTo>
                    <a:pt x="233" y="639"/>
                    <a:pt x="234" y="638"/>
                    <a:pt x="235" y="638"/>
                  </a:cubicBezTo>
                  <a:cubicBezTo>
                    <a:pt x="236" y="637"/>
                    <a:pt x="237" y="636"/>
                    <a:pt x="238" y="635"/>
                  </a:cubicBezTo>
                  <a:cubicBezTo>
                    <a:pt x="238" y="635"/>
                    <a:pt x="239" y="634"/>
                    <a:pt x="239" y="634"/>
                  </a:cubicBezTo>
                  <a:cubicBezTo>
                    <a:pt x="239" y="634"/>
                    <a:pt x="239" y="634"/>
                    <a:pt x="240" y="634"/>
                  </a:cubicBezTo>
                  <a:cubicBezTo>
                    <a:pt x="240" y="634"/>
                    <a:pt x="240" y="633"/>
                    <a:pt x="240" y="633"/>
                  </a:cubicBezTo>
                  <a:cubicBezTo>
                    <a:pt x="241" y="633"/>
                    <a:pt x="241" y="632"/>
                    <a:pt x="242" y="631"/>
                  </a:cubicBezTo>
                  <a:cubicBezTo>
                    <a:pt x="243" y="629"/>
                    <a:pt x="245" y="627"/>
                    <a:pt x="246" y="626"/>
                  </a:cubicBezTo>
                  <a:cubicBezTo>
                    <a:pt x="246" y="626"/>
                    <a:pt x="246" y="626"/>
                    <a:pt x="246" y="626"/>
                  </a:cubicBezTo>
                  <a:cubicBezTo>
                    <a:pt x="246" y="627"/>
                    <a:pt x="247" y="627"/>
                    <a:pt x="247" y="628"/>
                  </a:cubicBezTo>
                  <a:cubicBezTo>
                    <a:pt x="248" y="629"/>
                    <a:pt x="248" y="629"/>
                    <a:pt x="248" y="629"/>
                  </a:cubicBezTo>
                  <a:cubicBezTo>
                    <a:pt x="248" y="629"/>
                    <a:pt x="248" y="629"/>
                    <a:pt x="248" y="629"/>
                  </a:cubicBezTo>
                  <a:cubicBezTo>
                    <a:pt x="248" y="629"/>
                    <a:pt x="248" y="628"/>
                    <a:pt x="248" y="628"/>
                  </a:cubicBezTo>
                  <a:cubicBezTo>
                    <a:pt x="248" y="629"/>
                    <a:pt x="248" y="629"/>
                    <a:pt x="248" y="629"/>
                  </a:cubicBezTo>
                  <a:cubicBezTo>
                    <a:pt x="248" y="629"/>
                    <a:pt x="248" y="629"/>
                    <a:pt x="248" y="629"/>
                  </a:cubicBezTo>
                  <a:cubicBezTo>
                    <a:pt x="248" y="629"/>
                    <a:pt x="248" y="629"/>
                    <a:pt x="248" y="629"/>
                  </a:cubicBezTo>
                  <a:cubicBezTo>
                    <a:pt x="249" y="630"/>
                    <a:pt x="250" y="631"/>
                    <a:pt x="251" y="631"/>
                  </a:cubicBezTo>
                  <a:cubicBezTo>
                    <a:pt x="251" y="632"/>
                    <a:pt x="252" y="633"/>
                    <a:pt x="252" y="634"/>
                  </a:cubicBezTo>
                  <a:cubicBezTo>
                    <a:pt x="254" y="637"/>
                    <a:pt x="256" y="640"/>
                    <a:pt x="257" y="643"/>
                  </a:cubicBezTo>
                  <a:cubicBezTo>
                    <a:pt x="259" y="650"/>
                    <a:pt x="258" y="656"/>
                    <a:pt x="258" y="660"/>
                  </a:cubicBezTo>
                  <a:cubicBezTo>
                    <a:pt x="257" y="665"/>
                    <a:pt x="256" y="667"/>
                    <a:pt x="256" y="667"/>
                  </a:cubicBezTo>
                  <a:cubicBezTo>
                    <a:pt x="256" y="667"/>
                    <a:pt x="257" y="665"/>
                    <a:pt x="259" y="661"/>
                  </a:cubicBezTo>
                  <a:cubicBezTo>
                    <a:pt x="260" y="657"/>
                    <a:pt x="262" y="651"/>
                    <a:pt x="262" y="643"/>
                  </a:cubicBezTo>
                  <a:cubicBezTo>
                    <a:pt x="262" y="639"/>
                    <a:pt x="261" y="634"/>
                    <a:pt x="259" y="630"/>
                  </a:cubicBezTo>
                  <a:cubicBezTo>
                    <a:pt x="259" y="629"/>
                    <a:pt x="258" y="627"/>
                    <a:pt x="258" y="626"/>
                  </a:cubicBezTo>
                  <a:cubicBezTo>
                    <a:pt x="257" y="625"/>
                    <a:pt x="257" y="624"/>
                    <a:pt x="256" y="623"/>
                  </a:cubicBezTo>
                  <a:cubicBezTo>
                    <a:pt x="256" y="623"/>
                    <a:pt x="256" y="623"/>
                    <a:pt x="256" y="623"/>
                  </a:cubicBezTo>
                  <a:cubicBezTo>
                    <a:pt x="256" y="623"/>
                    <a:pt x="256" y="623"/>
                    <a:pt x="256" y="623"/>
                  </a:cubicBezTo>
                  <a:cubicBezTo>
                    <a:pt x="256" y="623"/>
                    <a:pt x="256" y="623"/>
                    <a:pt x="256" y="623"/>
                  </a:cubicBezTo>
                  <a:cubicBezTo>
                    <a:pt x="256" y="623"/>
                    <a:pt x="255" y="622"/>
                    <a:pt x="255" y="622"/>
                  </a:cubicBezTo>
                  <a:cubicBezTo>
                    <a:pt x="255" y="622"/>
                    <a:pt x="255" y="622"/>
                    <a:pt x="255" y="622"/>
                  </a:cubicBezTo>
                  <a:cubicBezTo>
                    <a:pt x="255" y="622"/>
                    <a:pt x="255" y="622"/>
                    <a:pt x="255" y="622"/>
                  </a:cubicBezTo>
                  <a:cubicBezTo>
                    <a:pt x="255" y="622"/>
                    <a:pt x="255" y="621"/>
                    <a:pt x="255" y="621"/>
                  </a:cubicBezTo>
                  <a:cubicBezTo>
                    <a:pt x="254" y="620"/>
                    <a:pt x="254" y="619"/>
                    <a:pt x="254" y="618"/>
                  </a:cubicBezTo>
                  <a:cubicBezTo>
                    <a:pt x="253" y="615"/>
                    <a:pt x="253" y="610"/>
                    <a:pt x="253" y="606"/>
                  </a:cubicBezTo>
                  <a:cubicBezTo>
                    <a:pt x="253" y="601"/>
                    <a:pt x="253" y="596"/>
                    <a:pt x="254" y="592"/>
                  </a:cubicBezTo>
                  <a:cubicBezTo>
                    <a:pt x="254" y="589"/>
                    <a:pt x="254" y="587"/>
                    <a:pt x="254" y="584"/>
                  </a:cubicBezTo>
                  <a:cubicBezTo>
                    <a:pt x="256" y="586"/>
                    <a:pt x="258" y="588"/>
                    <a:pt x="260" y="590"/>
                  </a:cubicBezTo>
                  <a:cubicBezTo>
                    <a:pt x="262" y="591"/>
                    <a:pt x="265" y="593"/>
                    <a:pt x="267" y="594"/>
                  </a:cubicBezTo>
                  <a:cubicBezTo>
                    <a:pt x="268" y="595"/>
                    <a:pt x="270" y="595"/>
                    <a:pt x="271" y="596"/>
                  </a:cubicBezTo>
                  <a:cubicBezTo>
                    <a:pt x="273" y="596"/>
                    <a:pt x="273" y="596"/>
                    <a:pt x="273" y="596"/>
                  </a:cubicBezTo>
                  <a:cubicBezTo>
                    <a:pt x="273" y="596"/>
                    <a:pt x="273" y="596"/>
                    <a:pt x="273" y="596"/>
                  </a:cubicBezTo>
                  <a:cubicBezTo>
                    <a:pt x="274" y="596"/>
                    <a:pt x="274" y="596"/>
                    <a:pt x="274" y="596"/>
                  </a:cubicBezTo>
                  <a:cubicBezTo>
                    <a:pt x="274" y="596"/>
                    <a:pt x="274" y="596"/>
                    <a:pt x="274" y="596"/>
                  </a:cubicBezTo>
                  <a:cubicBezTo>
                    <a:pt x="275" y="597"/>
                    <a:pt x="275" y="597"/>
                    <a:pt x="275" y="597"/>
                  </a:cubicBezTo>
                  <a:cubicBezTo>
                    <a:pt x="285" y="599"/>
                    <a:pt x="295" y="601"/>
                    <a:pt x="303" y="603"/>
                  </a:cubicBezTo>
                  <a:cubicBezTo>
                    <a:pt x="307" y="605"/>
                    <a:pt x="310" y="606"/>
                    <a:pt x="312" y="607"/>
                  </a:cubicBezTo>
                  <a:cubicBezTo>
                    <a:pt x="313" y="607"/>
                    <a:pt x="313" y="608"/>
                    <a:pt x="314" y="608"/>
                  </a:cubicBezTo>
                  <a:cubicBezTo>
                    <a:pt x="314" y="608"/>
                    <a:pt x="314" y="609"/>
                    <a:pt x="314" y="609"/>
                  </a:cubicBezTo>
                  <a:cubicBezTo>
                    <a:pt x="314" y="609"/>
                    <a:pt x="314" y="608"/>
                    <a:pt x="314" y="608"/>
                  </a:cubicBezTo>
                  <a:cubicBezTo>
                    <a:pt x="314" y="607"/>
                    <a:pt x="313" y="607"/>
                    <a:pt x="312" y="606"/>
                  </a:cubicBezTo>
                  <a:cubicBezTo>
                    <a:pt x="310" y="605"/>
                    <a:pt x="307" y="604"/>
                    <a:pt x="303" y="602"/>
                  </a:cubicBezTo>
                  <a:cubicBezTo>
                    <a:pt x="296" y="599"/>
                    <a:pt x="286" y="596"/>
                    <a:pt x="276" y="593"/>
                  </a:cubicBezTo>
                  <a:cubicBezTo>
                    <a:pt x="275" y="593"/>
                    <a:pt x="275" y="593"/>
                    <a:pt x="275" y="593"/>
                  </a:cubicBezTo>
                  <a:cubicBezTo>
                    <a:pt x="275" y="592"/>
                    <a:pt x="275" y="592"/>
                    <a:pt x="275" y="592"/>
                  </a:cubicBezTo>
                  <a:cubicBezTo>
                    <a:pt x="275" y="592"/>
                    <a:pt x="275" y="592"/>
                    <a:pt x="275" y="592"/>
                  </a:cubicBezTo>
                  <a:cubicBezTo>
                    <a:pt x="274" y="592"/>
                    <a:pt x="274" y="592"/>
                    <a:pt x="274" y="592"/>
                  </a:cubicBezTo>
                  <a:cubicBezTo>
                    <a:pt x="272" y="591"/>
                    <a:pt x="272" y="591"/>
                    <a:pt x="272" y="591"/>
                  </a:cubicBezTo>
                  <a:cubicBezTo>
                    <a:pt x="271" y="591"/>
                    <a:pt x="270" y="590"/>
                    <a:pt x="269" y="590"/>
                  </a:cubicBezTo>
                  <a:cubicBezTo>
                    <a:pt x="267" y="589"/>
                    <a:pt x="265" y="587"/>
                    <a:pt x="264" y="586"/>
                  </a:cubicBezTo>
                  <a:cubicBezTo>
                    <a:pt x="261" y="582"/>
                    <a:pt x="258" y="579"/>
                    <a:pt x="256" y="576"/>
                  </a:cubicBezTo>
                  <a:cubicBezTo>
                    <a:pt x="256" y="576"/>
                    <a:pt x="256" y="575"/>
                    <a:pt x="256" y="575"/>
                  </a:cubicBezTo>
                  <a:cubicBezTo>
                    <a:pt x="258" y="562"/>
                    <a:pt x="261" y="549"/>
                    <a:pt x="263" y="539"/>
                  </a:cubicBezTo>
                  <a:cubicBezTo>
                    <a:pt x="263" y="539"/>
                    <a:pt x="263" y="538"/>
                    <a:pt x="263" y="538"/>
                  </a:cubicBezTo>
                  <a:cubicBezTo>
                    <a:pt x="264" y="538"/>
                    <a:pt x="265" y="539"/>
                    <a:pt x="265" y="539"/>
                  </a:cubicBezTo>
                  <a:cubicBezTo>
                    <a:pt x="268" y="541"/>
                    <a:pt x="271" y="543"/>
                    <a:pt x="274" y="544"/>
                  </a:cubicBezTo>
                  <a:cubicBezTo>
                    <a:pt x="276" y="545"/>
                    <a:pt x="278" y="546"/>
                    <a:pt x="279" y="546"/>
                  </a:cubicBezTo>
                  <a:cubicBezTo>
                    <a:pt x="281" y="547"/>
                    <a:pt x="281" y="547"/>
                    <a:pt x="281" y="547"/>
                  </a:cubicBezTo>
                  <a:cubicBezTo>
                    <a:pt x="282" y="547"/>
                    <a:pt x="282" y="547"/>
                    <a:pt x="282" y="547"/>
                  </a:cubicBezTo>
                  <a:cubicBezTo>
                    <a:pt x="283" y="547"/>
                    <a:pt x="283" y="547"/>
                    <a:pt x="283" y="547"/>
                  </a:cubicBezTo>
                  <a:cubicBezTo>
                    <a:pt x="283" y="547"/>
                    <a:pt x="283" y="547"/>
                    <a:pt x="283" y="547"/>
                  </a:cubicBezTo>
                  <a:cubicBezTo>
                    <a:pt x="284" y="547"/>
                    <a:pt x="284" y="547"/>
                    <a:pt x="284" y="547"/>
                  </a:cubicBezTo>
                  <a:cubicBezTo>
                    <a:pt x="296" y="549"/>
                    <a:pt x="308" y="551"/>
                    <a:pt x="317" y="554"/>
                  </a:cubicBezTo>
                  <a:cubicBezTo>
                    <a:pt x="321" y="555"/>
                    <a:pt x="325" y="556"/>
                    <a:pt x="327" y="557"/>
                  </a:cubicBezTo>
                  <a:cubicBezTo>
                    <a:pt x="328" y="557"/>
                    <a:pt x="329" y="558"/>
                    <a:pt x="330" y="558"/>
                  </a:cubicBezTo>
                  <a:cubicBezTo>
                    <a:pt x="330" y="559"/>
                    <a:pt x="330" y="559"/>
                    <a:pt x="330" y="559"/>
                  </a:cubicBezTo>
                  <a:cubicBezTo>
                    <a:pt x="330" y="559"/>
                    <a:pt x="330" y="559"/>
                    <a:pt x="330" y="558"/>
                  </a:cubicBezTo>
                  <a:cubicBezTo>
                    <a:pt x="329" y="558"/>
                    <a:pt x="329" y="557"/>
                    <a:pt x="328" y="556"/>
                  </a:cubicBezTo>
                  <a:cubicBezTo>
                    <a:pt x="325" y="555"/>
                    <a:pt x="322" y="553"/>
                    <a:pt x="318" y="551"/>
                  </a:cubicBezTo>
                  <a:cubicBezTo>
                    <a:pt x="309" y="547"/>
                    <a:pt x="298" y="543"/>
                    <a:pt x="286" y="538"/>
                  </a:cubicBezTo>
                  <a:cubicBezTo>
                    <a:pt x="285" y="538"/>
                    <a:pt x="285" y="538"/>
                    <a:pt x="285" y="538"/>
                  </a:cubicBezTo>
                  <a:cubicBezTo>
                    <a:pt x="285" y="538"/>
                    <a:pt x="285" y="538"/>
                    <a:pt x="285" y="538"/>
                  </a:cubicBezTo>
                  <a:cubicBezTo>
                    <a:pt x="285" y="538"/>
                    <a:pt x="285" y="538"/>
                    <a:pt x="285" y="538"/>
                  </a:cubicBezTo>
                  <a:cubicBezTo>
                    <a:pt x="286" y="538"/>
                    <a:pt x="285" y="538"/>
                    <a:pt x="285" y="538"/>
                  </a:cubicBezTo>
                  <a:cubicBezTo>
                    <a:pt x="285" y="538"/>
                    <a:pt x="285" y="538"/>
                    <a:pt x="285" y="538"/>
                  </a:cubicBezTo>
                  <a:cubicBezTo>
                    <a:pt x="285" y="538"/>
                    <a:pt x="285" y="538"/>
                    <a:pt x="285" y="538"/>
                  </a:cubicBezTo>
                  <a:cubicBezTo>
                    <a:pt x="284" y="538"/>
                    <a:pt x="284" y="538"/>
                    <a:pt x="284" y="538"/>
                  </a:cubicBezTo>
                  <a:cubicBezTo>
                    <a:pt x="282" y="537"/>
                    <a:pt x="282" y="537"/>
                    <a:pt x="282" y="537"/>
                  </a:cubicBezTo>
                  <a:cubicBezTo>
                    <a:pt x="281" y="536"/>
                    <a:pt x="280" y="535"/>
                    <a:pt x="279" y="535"/>
                  </a:cubicBezTo>
                  <a:cubicBezTo>
                    <a:pt x="278" y="534"/>
                    <a:pt x="277" y="533"/>
                    <a:pt x="276" y="532"/>
                  </a:cubicBezTo>
                  <a:cubicBezTo>
                    <a:pt x="278" y="532"/>
                    <a:pt x="280" y="533"/>
                    <a:pt x="282" y="534"/>
                  </a:cubicBezTo>
                  <a:cubicBezTo>
                    <a:pt x="288" y="535"/>
                    <a:pt x="294" y="537"/>
                    <a:pt x="301" y="539"/>
                  </a:cubicBezTo>
                  <a:cubicBezTo>
                    <a:pt x="309" y="541"/>
                    <a:pt x="317" y="543"/>
                    <a:pt x="326" y="545"/>
                  </a:cubicBezTo>
                  <a:cubicBezTo>
                    <a:pt x="336" y="547"/>
                    <a:pt x="346" y="549"/>
                    <a:pt x="356" y="551"/>
                  </a:cubicBezTo>
                  <a:cubicBezTo>
                    <a:pt x="367" y="552"/>
                    <a:pt x="378" y="554"/>
                    <a:pt x="390" y="555"/>
                  </a:cubicBezTo>
                  <a:cubicBezTo>
                    <a:pt x="396" y="556"/>
                    <a:pt x="401" y="556"/>
                    <a:pt x="408" y="557"/>
                  </a:cubicBezTo>
                  <a:cubicBezTo>
                    <a:pt x="411" y="557"/>
                    <a:pt x="414" y="557"/>
                    <a:pt x="417" y="557"/>
                  </a:cubicBezTo>
                  <a:cubicBezTo>
                    <a:pt x="420" y="557"/>
                    <a:pt x="423" y="558"/>
                    <a:pt x="426" y="558"/>
                  </a:cubicBezTo>
                  <a:cubicBezTo>
                    <a:pt x="432" y="558"/>
                    <a:pt x="438" y="558"/>
                    <a:pt x="445" y="558"/>
                  </a:cubicBezTo>
                  <a:cubicBezTo>
                    <a:pt x="451" y="558"/>
                    <a:pt x="457" y="557"/>
                    <a:pt x="463" y="557"/>
                  </a:cubicBezTo>
                  <a:cubicBezTo>
                    <a:pt x="488" y="556"/>
                    <a:pt x="513" y="555"/>
                    <a:pt x="536" y="554"/>
                  </a:cubicBezTo>
                  <a:cubicBezTo>
                    <a:pt x="548" y="554"/>
                    <a:pt x="559" y="554"/>
                    <a:pt x="569" y="555"/>
                  </a:cubicBezTo>
                  <a:cubicBezTo>
                    <a:pt x="580" y="556"/>
                    <a:pt x="590" y="557"/>
                    <a:pt x="598" y="561"/>
                  </a:cubicBezTo>
                  <a:cubicBezTo>
                    <a:pt x="602" y="563"/>
                    <a:pt x="606" y="566"/>
                    <a:pt x="610" y="567"/>
                  </a:cubicBezTo>
                  <a:cubicBezTo>
                    <a:pt x="614" y="569"/>
                    <a:pt x="618" y="570"/>
                    <a:pt x="622" y="570"/>
                  </a:cubicBezTo>
                  <a:cubicBezTo>
                    <a:pt x="630" y="571"/>
                    <a:pt x="636" y="570"/>
                    <a:pt x="642" y="569"/>
                  </a:cubicBezTo>
                  <a:cubicBezTo>
                    <a:pt x="647" y="568"/>
                    <a:pt x="651" y="567"/>
                    <a:pt x="654" y="566"/>
                  </a:cubicBezTo>
                  <a:cubicBezTo>
                    <a:pt x="657" y="566"/>
                    <a:pt x="658" y="565"/>
                    <a:pt x="658" y="565"/>
                  </a:cubicBezTo>
                  <a:cubicBezTo>
                    <a:pt x="658" y="565"/>
                    <a:pt x="657" y="566"/>
                    <a:pt x="654" y="566"/>
                  </a:cubicBezTo>
                  <a:close/>
                </a:path>
              </a:pathLst>
            </a:custGeom>
            <a:solidFill>
              <a:srgbClr val="8B5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349"/>
            </a:p>
          </p:txBody>
        </p:sp>
        <p:sp>
          <p:nvSpPr>
            <p:cNvPr id="259" name="Freeform 1476"/>
            <p:cNvSpPr>
              <a:spLocks/>
            </p:cNvSpPr>
            <p:nvPr/>
          </p:nvSpPr>
          <p:spPr bwMode="auto">
            <a:xfrm>
              <a:off x="15239460" y="4617031"/>
              <a:ext cx="456182" cy="609189"/>
            </a:xfrm>
            <a:custGeom>
              <a:avLst/>
              <a:gdLst>
                <a:gd name="T0" fmla="*/ 11 w 59"/>
                <a:gd name="T1" fmla="*/ 70 h 74"/>
                <a:gd name="T2" fmla="*/ 50 w 59"/>
                <a:gd name="T3" fmla="*/ 56 h 74"/>
                <a:gd name="T4" fmla="*/ 55 w 59"/>
                <a:gd name="T5" fmla="*/ 4 h 74"/>
                <a:gd name="T6" fmla="*/ 9 w 59"/>
                <a:gd name="T7" fmla="*/ 28 h 74"/>
                <a:gd name="T8" fmla="*/ 11 w 59"/>
                <a:gd name="T9" fmla="*/ 70 h 74"/>
              </a:gdLst>
              <a:ahLst/>
              <a:cxnLst>
                <a:cxn ang="0">
                  <a:pos x="T0" y="T1"/>
                </a:cxn>
                <a:cxn ang="0">
                  <a:pos x="T2" y="T3"/>
                </a:cxn>
                <a:cxn ang="0">
                  <a:pos x="T4" y="T5"/>
                </a:cxn>
                <a:cxn ang="0">
                  <a:pos x="T6" y="T7"/>
                </a:cxn>
                <a:cxn ang="0">
                  <a:pos x="T8" y="T9"/>
                </a:cxn>
              </a:cxnLst>
              <a:rect l="0" t="0" r="r" b="b"/>
              <a:pathLst>
                <a:path w="59" h="74">
                  <a:moveTo>
                    <a:pt x="11" y="70"/>
                  </a:moveTo>
                  <a:cubicBezTo>
                    <a:pt x="25" y="74"/>
                    <a:pt x="41" y="69"/>
                    <a:pt x="50" y="56"/>
                  </a:cubicBezTo>
                  <a:cubicBezTo>
                    <a:pt x="59" y="43"/>
                    <a:pt x="53" y="7"/>
                    <a:pt x="55" y="4"/>
                  </a:cubicBezTo>
                  <a:cubicBezTo>
                    <a:pt x="56" y="0"/>
                    <a:pt x="17" y="15"/>
                    <a:pt x="9" y="28"/>
                  </a:cubicBezTo>
                  <a:cubicBezTo>
                    <a:pt x="0" y="42"/>
                    <a:pt x="1" y="58"/>
                    <a:pt x="11" y="7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0" name="Freeform 1477"/>
            <p:cNvSpPr>
              <a:spLocks/>
            </p:cNvSpPr>
            <p:nvPr/>
          </p:nvSpPr>
          <p:spPr bwMode="auto">
            <a:xfrm>
              <a:off x="15772956" y="4381938"/>
              <a:ext cx="494839" cy="724441"/>
            </a:xfrm>
            <a:custGeom>
              <a:avLst/>
              <a:gdLst>
                <a:gd name="T0" fmla="*/ 17 w 64"/>
                <a:gd name="T1" fmla="*/ 85 h 87"/>
                <a:gd name="T2" fmla="*/ 57 w 64"/>
                <a:gd name="T3" fmla="*/ 62 h 87"/>
                <a:gd name="T4" fmla="*/ 52 w 64"/>
                <a:gd name="T5" fmla="*/ 4 h 87"/>
                <a:gd name="T6" fmla="*/ 7 w 64"/>
                <a:gd name="T7" fmla="*/ 40 h 87"/>
                <a:gd name="T8" fmla="*/ 17 w 64"/>
                <a:gd name="T9" fmla="*/ 85 h 87"/>
              </a:gdLst>
              <a:ahLst/>
              <a:cxnLst>
                <a:cxn ang="0">
                  <a:pos x="T0" y="T1"/>
                </a:cxn>
                <a:cxn ang="0">
                  <a:pos x="T2" y="T3"/>
                </a:cxn>
                <a:cxn ang="0">
                  <a:pos x="T4" y="T5"/>
                </a:cxn>
                <a:cxn ang="0">
                  <a:pos x="T6" y="T7"/>
                </a:cxn>
                <a:cxn ang="0">
                  <a:pos x="T8" y="T9"/>
                </a:cxn>
              </a:cxnLst>
              <a:rect l="0" t="0" r="r" b="b"/>
              <a:pathLst>
                <a:path w="64" h="87">
                  <a:moveTo>
                    <a:pt x="17" y="85"/>
                  </a:moveTo>
                  <a:cubicBezTo>
                    <a:pt x="34" y="87"/>
                    <a:pt x="50" y="78"/>
                    <a:pt x="57" y="62"/>
                  </a:cubicBezTo>
                  <a:cubicBezTo>
                    <a:pt x="64" y="46"/>
                    <a:pt x="51" y="8"/>
                    <a:pt x="52" y="4"/>
                  </a:cubicBezTo>
                  <a:cubicBezTo>
                    <a:pt x="53" y="0"/>
                    <a:pt x="14" y="24"/>
                    <a:pt x="7" y="40"/>
                  </a:cubicBezTo>
                  <a:cubicBezTo>
                    <a:pt x="0" y="56"/>
                    <a:pt x="5" y="74"/>
                    <a:pt x="17" y="8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1" name="Freeform 1478"/>
            <p:cNvSpPr>
              <a:spLocks/>
            </p:cNvSpPr>
            <p:nvPr/>
          </p:nvSpPr>
          <p:spPr bwMode="auto">
            <a:xfrm>
              <a:off x="16275529" y="4459671"/>
              <a:ext cx="510303" cy="658582"/>
            </a:xfrm>
            <a:custGeom>
              <a:avLst/>
              <a:gdLst>
                <a:gd name="T0" fmla="*/ 9 w 65"/>
                <a:gd name="T1" fmla="*/ 73 h 79"/>
                <a:gd name="T2" fmla="*/ 53 w 65"/>
                <a:gd name="T3" fmla="*/ 61 h 79"/>
                <a:gd name="T4" fmla="*/ 63 w 65"/>
                <a:gd name="T5" fmla="*/ 4 h 79"/>
                <a:gd name="T6" fmla="*/ 10 w 65"/>
                <a:gd name="T7" fmla="*/ 28 h 79"/>
                <a:gd name="T8" fmla="*/ 9 w 65"/>
                <a:gd name="T9" fmla="*/ 73 h 79"/>
              </a:gdLst>
              <a:ahLst/>
              <a:cxnLst>
                <a:cxn ang="0">
                  <a:pos x="T0" y="T1"/>
                </a:cxn>
                <a:cxn ang="0">
                  <a:pos x="T2" y="T3"/>
                </a:cxn>
                <a:cxn ang="0">
                  <a:pos x="T4" y="T5"/>
                </a:cxn>
                <a:cxn ang="0">
                  <a:pos x="T6" y="T7"/>
                </a:cxn>
                <a:cxn ang="0">
                  <a:pos x="T8" y="T9"/>
                </a:cxn>
              </a:cxnLst>
              <a:rect l="0" t="0" r="r" b="b"/>
              <a:pathLst>
                <a:path w="65" h="79">
                  <a:moveTo>
                    <a:pt x="9" y="73"/>
                  </a:moveTo>
                  <a:cubicBezTo>
                    <a:pt x="25" y="79"/>
                    <a:pt x="43" y="74"/>
                    <a:pt x="53" y="61"/>
                  </a:cubicBezTo>
                  <a:cubicBezTo>
                    <a:pt x="64" y="47"/>
                    <a:pt x="61" y="8"/>
                    <a:pt x="63" y="4"/>
                  </a:cubicBezTo>
                  <a:cubicBezTo>
                    <a:pt x="65" y="0"/>
                    <a:pt x="21" y="14"/>
                    <a:pt x="10" y="28"/>
                  </a:cubicBezTo>
                  <a:cubicBezTo>
                    <a:pt x="0" y="41"/>
                    <a:pt x="0" y="60"/>
                    <a:pt x="9" y="73"/>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2" name="Freeform 1479"/>
            <p:cNvSpPr>
              <a:spLocks/>
            </p:cNvSpPr>
            <p:nvPr/>
          </p:nvSpPr>
          <p:spPr bwMode="auto">
            <a:xfrm>
              <a:off x="17156962" y="4821891"/>
              <a:ext cx="262883" cy="337526"/>
            </a:xfrm>
            <a:custGeom>
              <a:avLst/>
              <a:gdLst>
                <a:gd name="T0" fmla="*/ 5 w 34"/>
                <a:gd name="T1" fmla="*/ 38 h 41"/>
                <a:gd name="T2" fmla="*/ 28 w 34"/>
                <a:gd name="T3" fmla="*/ 31 h 41"/>
                <a:gd name="T4" fmla="*/ 33 w 34"/>
                <a:gd name="T5" fmla="*/ 2 h 41"/>
                <a:gd name="T6" fmla="*/ 5 w 34"/>
                <a:gd name="T7" fmla="*/ 14 h 41"/>
                <a:gd name="T8" fmla="*/ 5 w 34"/>
                <a:gd name="T9" fmla="*/ 38 h 41"/>
              </a:gdLst>
              <a:ahLst/>
              <a:cxnLst>
                <a:cxn ang="0">
                  <a:pos x="T0" y="T1"/>
                </a:cxn>
                <a:cxn ang="0">
                  <a:pos x="T2" y="T3"/>
                </a:cxn>
                <a:cxn ang="0">
                  <a:pos x="T4" y="T5"/>
                </a:cxn>
                <a:cxn ang="0">
                  <a:pos x="T6" y="T7"/>
                </a:cxn>
                <a:cxn ang="0">
                  <a:pos x="T8" y="T9"/>
                </a:cxn>
              </a:cxnLst>
              <a:rect l="0" t="0" r="r" b="b"/>
              <a:pathLst>
                <a:path w="34" h="41">
                  <a:moveTo>
                    <a:pt x="5" y="38"/>
                  </a:moveTo>
                  <a:cubicBezTo>
                    <a:pt x="13" y="41"/>
                    <a:pt x="22" y="39"/>
                    <a:pt x="28" y="31"/>
                  </a:cubicBezTo>
                  <a:cubicBezTo>
                    <a:pt x="33" y="24"/>
                    <a:pt x="32" y="4"/>
                    <a:pt x="33" y="2"/>
                  </a:cubicBezTo>
                  <a:cubicBezTo>
                    <a:pt x="34" y="0"/>
                    <a:pt x="11" y="7"/>
                    <a:pt x="5" y="14"/>
                  </a:cubicBezTo>
                  <a:cubicBezTo>
                    <a:pt x="0" y="21"/>
                    <a:pt x="0" y="31"/>
                    <a:pt x="5" y="3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3" name="Freeform 1480"/>
            <p:cNvSpPr>
              <a:spLocks/>
            </p:cNvSpPr>
            <p:nvPr/>
          </p:nvSpPr>
          <p:spPr bwMode="auto">
            <a:xfrm>
              <a:off x="14791012" y="2821450"/>
              <a:ext cx="525767" cy="699746"/>
            </a:xfrm>
            <a:custGeom>
              <a:avLst/>
              <a:gdLst>
                <a:gd name="T0" fmla="*/ 11 w 67"/>
                <a:gd name="T1" fmla="*/ 78 h 84"/>
                <a:gd name="T2" fmla="*/ 57 w 67"/>
                <a:gd name="T3" fmla="*/ 63 h 84"/>
                <a:gd name="T4" fmla="*/ 64 w 67"/>
                <a:gd name="T5" fmla="*/ 4 h 84"/>
                <a:gd name="T6" fmla="*/ 10 w 67"/>
                <a:gd name="T7" fmla="*/ 30 h 84"/>
                <a:gd name="T8" fmla="*/ 11 w 67"/>
                <a:gd name="T9" fmla="*/ 78 h 84"/>
              </a:gdLst>
              <a:ahLst/>
              <a:cxnLst>
                <a:cxn ang="0">
                  <a:pos x="T0" y="T1"/>
                </a:cxn>
                <a:cxn ang="0">
                  <a:pos x="T2" y="T3"/>
                </a:cxn>
                <a:cxn ang="0">
                  <a:pos x="T4" y="T5"/>
                </a:cxn>
                <a:cxn ang="0">
                  <a:pos x="T6" y="T7"/>
                </a:cxn>
                <a:cxn ang="0">
                  <a:pos x="T8" y="T9"/>
                </a:cxn>
              </a:cxnLst>
              <a:rect l="0" t="0" r="r" b="b"/>
              <a:pathLst>
                <a:path w="67" h="84">
                  <a:moveTo>
                    <a:pt x="11" y="78"/>
                  </a:moveTo>
                  <a:cubicBezTo>
                    <a:pt x="27" y="84"/>
                    <a:pt x="46" y="78"/>
                    <a:pt x="57" y="63"/>
                  </a:cubicBezTo>
                  <a:cubicBezTo>
                    <a:pt x="67" y="49"/>
                    <a:pt x="62" y="7"/>
                    <a:pt x="64" y="4"/>
                  </a:cubicBezTo>
                  <a:cubicBezTo>
                    <a:pt x="66" y="0"/>
                    <a:pt x="21" y="16"/>
                    <a:pt x="10" y="30"/>
                  </a:cubicBezTo>
                  <a:cubicBezTo>
                    <a:pt x="0" y="45"/>
                    <a:pt x="1" y="65"/>
                    <a:pt x="11" y="7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4" name="Freeform 1481"/>
            <p:cNvSpPr>
              <a:spLocks/>
            </p:cNvSpPr>
            <p:nvPr/>
          </p:nvSpPr>
          <p:spPr bwMode="auto">
            <a:xfrm>
              <a:off x="14961113" y="3570585"/>
              <a:ext cx="363400" cy="493937"/>
            </a:xfrm>
            <a:custGeom>
              <a:avLst/>
              <a:gdLst>
                <a:gd name="T0" fmla="*/ 10 w 46"/>
                <a:gd name="T1" fmla="*/ 57 h 59"/>
                <a:gd name="T2" fmla="*/ 40 w 46"/>
                <a:gd name="T3" fmla="*/ 44 h 59"/>
                <a:gd name="T4" fmla="*/ 41 w 46"/>
                <a:gd name="T5" fmla="*/ 2 h 59"/>
                <a:gd name="T6" fmla="*/ 6 w 46"/>
                <a:gd name="T7" fmla="*/ 24 h 59"/>
                <a:gd name="T8" fmla="*/ 10 w 46"/>
                <a:gd name="T9" fmla="*/ 57 h 59"/>
              </a:gdLst>
              <a:ahLst/>
              <a:cxnLst>
                <a:cxn ang="0">
                  <a:pos x="T0" y="T1"/>
                </a:cxn>
                <a:cxn ang="0">
                  <a:pos x="T2" y="T3"/>
                </a:cxn>
                <a:cxn ang="0">
                  <a:pos x="T4" y="T5"/>
                </a:cxn>
                <a:cxn ang="0">
                  <a:pos x="T6" y="T7"/>
                </a:cxn>
                <a:cxn ang="0">
                  <a:pos x="T8" y="T9"/>
                </a:cxn>
              </a:cxnLst>
              <a:rect l="0" t="0" r="r" b="b"/>
              <a:pathLst>
                <a:path w="46" h="59">
                  <a:moveTo>
                    <a:pt x="10" y="57"/>
                  </a:moveTo>
                  <a:cubicBezTo>
                    <a:pt x="21" y="59"/>
                    <a:pt x="34" y="54"/>
                    <a:pt x="40" y="44"/>
                  </a:cubicBezTo>
                  <a:cubicBezTo>
                    <a:pt x="46" y="33"/>
                    <a:pt x="40" y="5"/>
                    <a:pt x="41" y="2"/>
                  </a:cubicBezTo>
                  <a:cubicBezTo>
                    <a:pt x="42" y="0"/>
                    <a:pt x="12" y="14"/>
                    <a:pt x="6" y="24"/>
                  </a:cubicBezTo>
                  <a:cubicBezTo>
                    <a:pt x="0" y="35"/>
                    <a:pt x="2" y="48"/>
                    <a:pt x="10" y="57"/>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5" name="Freeform 1482"/>
            <p:cNvSpPr>
              <a:spLocks/>
            </p:cNvSpPr>
            <p:nvPr/>
          </p:nvSpPr>
          <p:spPr bwMode="auto">
            <a:xfrm>
              <a:off x="15185334" y="4163309"/>
              <a:ext cx="734530" cy="526866"/>
            </a:xfrm>
            <a:custGeom>
              <a:avLst/>
              <a:gdLst>
                <a:gd name="T0" fmla="*/ 0 w 94"/>
                <a:gd name="T1" fmla="*/ 40 h 63"/>
                <a:gd name="T2" fmla="*/ 44 w 94"/>
                <a:gd name="T3" fmla="*/ 59 h 63"/>
                <a:gd name="T4" fmla="*/ 90 w 94"/>
                <a:gd name="T5" fmla="*/ 20 h 63"/>
                <a:gd name="T6" fmla="*/ 32 w 94"/>
                <a:gd name="T7" fmla="*/ 4 h 63"/>
                <a:gd name="T8" fmla="*/ 0 w 94"/>
                <a:gd name="T9" fmla="*/ 40 h 63"/>
              </a:gdLst>
              <a:ahLst/>
              <a:cxnLst>
                <a:cxn ang="0">
                  <a:pos x="T0" y="T1"/>
                </a:cxn>
                <a:cxn ang="0">
                  <a:pos x="T2" y="T3"/>
                </a:cxn>
                <a:cxn ang="0">
                  <a:pos x="T4" y="T5"/>
                </a:cxn>
                <a:cxn ang="0">
                  <a:pos x="T6" y="T7"/>
                </a:cxn>
                <a:cxn ang="0">
                  <a:pos x="T8" y="T9"/>
                </a:cxn>
              </a:cxnLst>
              <a:rect l="0" t="0" r="r" b="b"/>
              <a:pathLst>
                <a:path w="94" h="63">
                  <a:moveTo>
                    <a:pt x="0" y="40"/>
                  </a:moveTo>
                  <a:cubicBezTo>
                    <a:pt x="9" y="55"/>
                    <a:pt x="27" y="63"/>
                    <a:pt x="44" y="59"/>
                  </a:cubicBezTo>
                  <a:cubicBezTo>
                    <a:pt x="62" y="55"/>
                    <a:pt x="86" y="21"/>
                    <a:pt x="90" y="20"/>
                  </a:cubicBezTo>
                  <a:cubicBezTo>
                    <a:pt x="94" y="18"/>
                    <a:pt x="50" y="0"/>
                    <a:pt x="32" y="4"/>
                  </a:cubicBezTo>
                  <a:cubicBezTo>
                    <a:pt x="14" y="8"/>
                    <a:pt x="2" y="23"/>
                    <a:pt x="0" y="4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6" name="Freeform 1483"/>
            <p:cNvSpPr>
              <a:spLocks/>
            </p:cNvSpPr>
            <p:nvPr/>
          </p:nvSpPr>
          <p:spPr bwMode="auto">
            <a:xfrm>
              <a:off x="15440488" y="3677607"/>
              <a:ext cx="742259" cy="535101"/>
            </a:xfrm>
            <a:custGeom>
              <a:avLst/>
              <a:gdLst>
                <a:gd name="T0" fmla="*/ 0 w 95"/>
                <a:gd name="T1" fmla="*/ 40 h 64"/>
                <a:gd name="T2" fmla="*/ 45 w 95"/>
                <a:gd name="T3" fmla="*/ 60 h 64"/>
                <a:gd name="T4" fmla="*/ 91 w 95"/>
                <a:gd name="T5" fmla="*/ 20 h 64"/>
                <a:gd name="T6" fmla="*/ 32 w 95"/>
                <a:gd name="T7" fmla="*/ 4 h 64"/>
                <a:gd name="T8" fmla="*/ 0 w 95"/>
                <a:gd name="T9" fmla="*/ 40 h 64"/>
              </a:gdLst>
              <a:ahLst/>
              <a:cxnLst>
                <a:cxn ang="0">
                  <a:pos x="T0" y="T1"/>
                </a:cxn>
                <a:cxn ang="0">
                  <a:pos x="T2" y="T3"/>
                </a:cxn>
                <a:cxn ang="0">
                  <a:pos x="T4" y="T5"/>
                </a:cxn>
                <a:cxn ang="0">
                  <a:pos x="T6" y="T7"/>
                </a:cxn>
                <a:cxn ang="0">
                  <a:pos x="T8" y="T9"/>
                </a:cxn>
              </a:cxnLst>
              <a:rect l="0" t="0" r="r" b="b"/>
              <a:pathLst>
                <a:path w="95" h="64">
                  <a:moveTo>
                    <a:pt x="0" y="40"/>
                  </a:moveTo>
                  <a:cubicBezTo>
                    <a:pt x="9" y="56"/>
                    <a:pt x="27" y="64"/>
                    <a:pt x="45" y="60"/>
                  </a:cubicBezTo>
                  <a:cubicBezTo>
                    <a:pt x="63" y="56"/>
                    <a:pt x="87" y="22"/>
                    <a:pt x="91" y="20"/>
                  </a:cubicBezTo>
                  <a:cubicBezTo>
                    <a:pt x="95" y="18"/>
                    <a:pt x="50" y="0"/>
                    <a:pt x="32" y="4"/>
                  </a:cubicBezTo>
                  <a:cubicBezTo>
                    <a:pt x="14" y="8"/>
                    <a:pt x="2" y="23"/>
                    <a:pt x="0" y="4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7" name="Freeform 1484"/>
            <p:cNvSpPr>
              <a:spLocks/>
            </p:cNvSpPr>
            <p:nvPr/>
          </p:nvSpPr>
          <p:spPr bwMode="auto">
            <a:xfrm>
              <a:off x="15440488" y="5159418"/>
              <a:ext cx="595356" cy="592724"/>
            </a:xfrm>
            <a:custGeom>
              <a:avLst/>
              <a:gdLst>
                <a:gd name="T0" fmla="*/ 7 w 76"/>
                <a:gd name="T1" fmla="*/ 8 h 71"/>
                <a:gd name="T2" fmla="*/ 16 w 76"/>
                <a:gd name="T3" fmla="*/ 54 h 71"/>
                <a:gd name="T4" fmla="*/ 73 w 76"/>
                <a:gd name="T5" fmla="*/ 69 h 71"/>
                <a:gd name="T6" fmla="*/ 54 w 76"/>
                <a:gd name="T7" fmla="*/ 14 h 71"/>
                <a:gd name="T8" fmla="*/ 7 w 76"/>
                <a:gd name="T9" fmla="*/ 8 h 71"/>
              </a:gdLst>
              <a:ahLst/>
              <a:cxnLst>
                <a:cxn ang="0">
                  <a:pos x="T0" y="T1"/>
                </a:cxn>
                <a:cxn ang="0">
                  <a:pos x="T2" y="T3"/>
                </a:cxn>
                <a:cxn ang="0">
                  <a:pos x="T4" y="T5"/>
                </a:cxn>
                <a:cxn ang="0">
                  <a:pos x="T6" y="T7"/>
                </a:cxn>
                <a:cxn ang="0">
                  <a:pos x="T8" y="T9"/>
                </a:cxn>
              </a:cxnLst>
              <a:rect l="0" t="0" r="r" b="b"/>
              <a:pathLst>
                <a:path w="76" h="71">
                  <a:moveTo>
                    <a:pt x="7" y="8"/>
                  </a:moveTo>
                  <a:cubicBezTo>
                    <a:pt x="0" y="23"/>
                    <a:pt x="3" y="42"/>
                    <a:pt x="16" y="54"/>
                  </a:cubicBezTo>
                  <a:cubicBezTo>
                    <a:pt x="29" y="66"/>
                    <a:pt x="69" y="66"/>
                    <a:pt x="73" y="69"/>
                  </a:cubicBezTo>
                  <a:cubicBezTo>
                    <a:pt x="76" y="71"/>
                    <a:pt x="66" y="25"/>
                    <a:pt x="54" y="14"/>
                  </a:cubicBezTo>
                  <a:cubicBezTo>
                    <a:pt x="41" y="2"/>
                    <a:pt x="22" y="0"/>
                    <a:pt x="7" y="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8" name="Freeform 1485"/>
            <p:cNvSpPr>
              <a:spLocks/>
            </p:cNvSpPr>
            <p:nvPr/>
          </p:nvSpPr>
          <p:spPr bwMode="auto">
            <a:xfrm>
              <a:off x="16059037" y="5126488"/>
              <a:ext cx="340202" cy="452778"/>
            </a:xfrm>
            <a:custGeom>
              <a:avLst/>
              <a:gdLst>
                <a:gd name="T0" fmla="*/ 8 w 43"/>
                <a:gd name="T1" fmla="*/ 3 h 54"/>
                <a:gd name="T2" fmla="*/ 6 w 43"/>
                <a:gd name="T3" fmla="*/ 34 h 54"/>
                <a:gd name="T4" fmla="*/ 41 w 43"/>
                <a:gd name="T5" fmla="*/ 52 h 54"/>
                <a:gd name="T6" fmla="*/ 37 w 43"/>
                <a:gd name="T7" fmla="*/ 14 h 54"/>
                <a:gd name="T8" fmla="*/ 8 w 43"/>
                <a:gd name="T9" fmla="*/ 3 h 54"/>
              </a:gdLst>
              <a:ahLst/>
              <a:cxnLst>
                <a:cxn ang="0">
                  <a:pos x="T0" y="T1"/>
                </a:cxn>
                <a:cxn ang="0">
                  <a:pos x="T2" y="T3"/>
                </a:cxn>
                <a:cxn ang="0">
                  <a:pos x="T4" y="T5"/>
                </a:cxn>
                <a:cxn ang="0">
                  <a:pos x="T6" y="T7"/>
                </a:cxn>
                <a:cxn ang="0">
                  <a:pos x="T8" y="T9"/>
                </a:cxn>
              </a:cxnLst>
              <a:rect l="0" t="0" r="r" b="b"/>
              <a:pathLst>
                <a:path w="43" h="54">
                  <a:moveTo>
                    <a:pt x="8" y="3"/>
                  </a:moveTo>
                  <a:cubicBezTo>
                    <a:pt x="1" y="12"/>
                    <a:pt x="0" y="24"/>
                    <a:pt x="6" y="34"/>
                  </a:cubicBezTo>
                  <a:cubicBezTo>
                    <a:pt x="13" y="44"/>
                    <a:pt x="39" y="50"/>
                    <a:pt x="41" y="52"/>
                  </a:cubicBezTo>
                  <a:cubicBezTo>
                    <a:pt x="43" y="54"/>
                    <a:pt x="43" y="24"/>
                    <a:pt x="37" y="14"/>
                  </a:cubicBezTo>
                  <a:cubicBezTo>
                    <a:pt x="30" y="4"/>
                    <a:pt x="19" y="0"/>
                    <a:pt x="8" y="3"/>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69" name="Freeform 1486"/>
            <p:cNvSpPr>
              <a:spLocks/>
            </p:cNvSpPr>
            <p:nvPr/>
          </p:nvSpPr>
          <p:spPr bwMode="auto">
            <a:xfrm>
              <a:off x="17126034" y="5101789"/>
              <a:ext cx="317009" cy="321062"/>
            </a:xfrm>
            <a:custGeom>
              <a:avLst/>
              <a:gdLst>
                <a:gd name="T0" fmla="*/ 4 w 41"/>
                <a:gd name="T1" fmla="*/ 4 h 38"/>
                <a:gd name="T2" fmla="*/ 9 w 41"/>
                <a:gd name="T3" fmla="*/ 29 h 38"/>
                <a:gd name="T4" fmla="*/ 39 w 41"/>
                <a:gd name="T5" fmla="*/ 37 h 38"/>
                <a:gd name="T6" fmla="*/ 29 w 41"/>
                <a:gd name="T7" fmla="*/ 7 h 38"/>
                <a:gd name="T8" fmla="*/ 4 w 41"/>
                <a:gd name="T9" fmla="*/ 4 h 38"/>
              </a:gdLst>
              <a:ahLst/>
              <a:cxnLst>
                <a:cxn ang="0">
                  <a:pos x="T0" y="T1"/>
                </a:cxn>
                <a:cxn ang="0">
                  <a:pos x="T2" y="T3"/>
                </a:cxn>
                <a:cxn ang="0">
                  <a:pos x="T4" y="T5"/>
                </a:cxn>
                <a:cxn ang="0">
                  <a:pos x="T6" y="T7"/>
                </a:cxn>
                <a:cxn ang="0">
                  <a:pos x="T8" y="T9"/>
                </a:cxn>
              </a:cxnLst>
              <a:rect l="0" t="0" r="r" b="b"/>
              <a:pathLst>
                <a:path w="41" h="38">
                  <a:moveTo>
                    <a:pt x="4" y="4"/>
                  </a:moveTo>
                  <a:cubicBezTo>
                    <a:pt x="0" y="12"/>
                    <a:pt x="2" y="22"/>
                    <a:pt x="9" y="29"/>
                  </a:cubicBezTo>
                  <a:cubicBezTo>
                    <a:pt x="16" y="35"/>
                    <a:pt x="37" y="35"/>
                    <a:pt x="39" y="37"/>
                  </a:cubicBezTo>
                  <a:cubicBezTo>
                    <a:pt x="41" y="38"/>
                    <a:pt x="36" y="14"/>
                    <a:pt x="29" y="7"/>
                  </a:cubicBezTo>
                  <a:cubicBezTo>
                    <a:pt x="22" y="1"/>
                    <a:pt x="12" y="0"/>
                    <a:pt x="4" y="4"/>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0" name="Freeform 1487"/>
            <p:cNvSpPr>
              <a:spLocks/>
            </p:cNvSpPr>
            <p:nvPr/>
          </p:nvSpPr>
          <p:spPr bwMode="auto">
            <a:xfrm>
              <a:off x="16747171" y="4698410"/>
              <a:ext cx="332473" cy="419849"/>
            </a:xfrm>
            <a:custGeom>
              <a:avLst/>
              <a:gdLst>
                <a:gd name="T0" fmla="*/ 6 w 42"/>
                <a:gd name="T1" fmla="*/ 48 h 51"/>
                <a:gd name="T2" fmla="*/ 34 w 42"/>
                <a:gd name="T3" fmla="*/ 39 h 51"/>
                <a:gd name="T4" fmla="*/ 41 w 42"/>
                <a:gd name="T5" fmla="*/ 2 h 51"/>
                <a:gd name="T6" fmla="*/ 7 w 42"/>
                <a:gd name="T7" fmla="*/ 18 h 51"/>
                <a:gd name="T8" fmla="*/ 6 w 42"/>
                <a:gd name="T9" fmla="*/ 48 h 51"/>
              </a:gdLst>
              <a:ahLst/>
              <a:cxnLst>
                <a:cxn ang="0">
                  <a:pos x="T0" y="T1"/>
                </a:cxn>
                <a:cxn ang="0">
                  <a:pos x="T2" y="T3"/>
                </a:cxn>
                <a:cxn ang="0">
                  <a:pos x="T4" y="T5"/>
                </a:cxn>
                <a:cxn ang="0">
                  <a:pos x="T6" y="T7"/>
                </a:cxn>
                <a:cxn ang="0">
                  <a:pos x="T8" y="T9"/>
                </a:cxn>
              </a:cxnLst>
              <a:rect l="0" t="0" r="r" b="b"/>
              <a:pathLst>
                <a:path w="42" h="51">
                  <a:moveTo>
                    <a:pt x="6" y="48"/>
                  </a:moveTo>
                  <a:cubicBezTo>
                    <a:pt x="16" y="51"/>
                    <a:pt x="28" y="48"/>
                    <a:pt x="34" y="39"/>
                  </a:cubicBezTo>
                  <a:cubicBezTo>
                    <a:pt x="41" y="31"/>
                    <a:pt x="40" y="5"/>
                    <a:pt x="41" y="2"/>
                  </a:cubicBezTo>
                  <a:cubicBezTo>
                    <a:pt x="42" y="0"/>
                    <a:pt x="13" y="9"/>
                    <a:pt x="7" y="18"/>
                  </a:cubicBezTo>
                  <a:cubicBezTo>
                    <a:pt x="0" y="27"/>
                    <a:pt x="0" y="39"/>
                    <a:pt x="6" y="4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1" name="Freeform 1488"/>
            <p:cNvSpPr>
              <a:spLocks/>
            </p:cNvSpPr>
            <p:nvPr/>
          </p:nvSpPr>
          <p:spPr bwMode="auto">
            <a:xfrm>
              <a:off x="16561606" y="5101789"/>
              <a:ext cx="494839" cy="493937"/>
            </a:xfrm>
            <a:custGeom>
              <a:avLst/>
              <a:gdLst>
                <a:gd name="T0" fmla="*/ 6 w 63"/>
                <a:gd name="T1" fmla="*/ 7 h 59"/>
                <a:gd name="T2" fmla="*/ 13 w 63"/>
                <a:gd name="T3" fmla="*/ 45 h 59"/>
                <a:gd name="T4" fmla="*/ 60 w 63"/>
                <a:gd name="T5" fmla="*/ 57 h 59"/>
                <a:gd name="T6" fmla="*/ 44 w 63"/>
                <a:gd name="T7" fmla="*/ 11 h 59"/>
                <a:gd name="T8" fmla="*/ 6 w 63"/>
                <a:gd name="T9" fmla="*/ 7 h 59"/>
              </a:gdLst>
              <a:ahLst/>
              <a:cxnLst>
                <a:cxn ang="0">
                  <a:pos x="T0" y="T1"/>
                </a:cxn>
                <a:cxn ang="0">
                  <a:pos x="T2" y="T3"/>
                </a:cxn>
                <a:cxn ang="0">
                  <a:pos x="T4" y="T5"/>
                </a:cxn>
                <a:cxn ang="0">
                  <a:pos x="T6" y="T7"/>
                </a:cxn>
                <a:cxn ang="0">
                  <a:pos x="T8" y="T9"/>
                </a:cxn>
              </a:cxnLst>
              <a:rect l="0" t="0" r="r" b="b"/>
              <a:pathLst>
                <a:path w="63" h="59">
                  <a:moveTo>
                    <a:pt x="6" y="7"/>
                  </a:moveTo>
                  <a:cubicBezTo>
                    <a:pt x="0" y="20"/>
                    <a:pt x="2" y="35"/>
                    <a:pt x="13" y="45"/>
                  </a:cubicBezTo>
                  <a:cubicBezTo>
                    <a:pt x="24" y="55"/>
                    <a:pt x="57" y="55"/>
                    <a:pt x="60" y="57"/>
                  </a:cubicBezTo>
                  <a:cubicBezTo>
                    <a:pt x="63" y="59"/>
                    <a:pt x="55" y="21"/>
                    <a:pt x="44" y="11"/>
                  </a:cubicBezTo>
                  <a:cubicBezTo>
                    <a:pt x="33" y="2"/>
                    <a:pt x="18" y="0"/>
                    <a:pt x="6" y="7"/>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2" name="Freeform 1489"/>
            <p:cNvSpPr>
              <a:spLocks/>
            </p:cNvSpPr>
            <p:nvPr/>
          </p:nvSpPr>
          <p:spPr bwMode="auto">
            <a:xfrm>
              <a:off x="13870917" y="4023363"/>
              <a:ext cx="471646" cy="839693"/>
            </a:xfrm>
            <a:custGeom>
              <a:avLst/>
              <a:gdLst>
                <a:gd name="T0" fmla="*/ 30 w 61"/>
                <a:gd name="T1" fmla="*/ 101 h 101"/>
                <a:gd name="T2" fmla="*/ 1 w 61"/>
                <a:gd name="T3" fmla="*/ 60 h 101"/>
                <a:gd name="T4" fmla="*/ 31 w 61"/>
                <a:gd name="T5" fmla="*/ 4 h 101"/>
                <a:gd name="T6" fmla="*/ 61 w 61"/>
                <a:gd name="T7" fmla="*/ 61 h 101"/>
                <a:gd name="T8" fmla="*/ 30 w 61"/>
                <a:gd name="T9" fmla="*/ 101 h 101"/>
              </a:gdLst>
              <a:ahLst/>
              <a:cxnLst>
                <a:cxn ang="0">
                  <a:pos x="T0" y="T1"/>
                </a:cxn>
                <a:cxn ang="0">
                  <a:pos x="T2" y="T3"/>
                </a:cxn>
                <a:cxn ang="0">
                  <a:pos x="T4" y="T5"/>
                </a:cxn>
                <a:cxn ang="0">
                  <a:pos x="T6" y="T7"/>
                </a:cxn>
                <a:cxn ang="0">
                  <a:pos x="T8" y="T9"/>
                </a:cxn>
              </a:cxnLst>
              <a:rect l="0" t="0" r="r" b="b"/>
              <a:pathLst>
                <a:path w="61" h="101">
                  <a:moveTo>
                    <a:pt x="30" y="101"/>
                  </a:moveTo>
                  <a:cubicBezTo>
                    <a:pt x="13" y="96"/>
                    <a:pt x="0" y="79"/>
                    <a:pt x="1" y="60"/>
                  </a:cubicBezTo>
                  <a:cubicBezTo>
                    <a:pt x="1" y="41"/>
                    <a:pt x="31" y="9"/>
                    <a:pt x="31" y="4"/>
                  </a:cubicBezTo>
                  <a:cubicBezTo>
                    <a:pt x="32" y="0"/>
                    <a:pt x="61" y="42"/>
                    <a:pt x="61" y="61"/>
                  </a:cubicBezTo>
                  <a:cubicBezTo>
                    <a:pt x="60" y="80"/>
                    <a:pt x="47" y="96"/>
                    <a:pt x="30" y="101"/>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3" name="Freeform 1490"/>
            <p:cNvSpPr>
              <a:spLocks/>
            </p:cNvSpPr>
            <p:nvPr/>
          </p:nvSpPr>
          <p:spPr bwMode="auto">
            <a:xfrm>
              <a:off x="13345151" y="3866947"/>
              <a:ext cx="541230" cy="806763"/>
            </a:xfrm>
            <a:custGeom>
              <a:avLst/>
              <a:gdLst>
                <a:gd name="T0" fmla="*/ 48 w 69"/>
                <a:gd name="T1" fmla="*/ 95 h 96"/>
                <a:gd name="T2" fmla="*/ 7 w 69"/>
                <a:gd name="T3" fmla="*/ 67 h 96"/>
                <a:gd name="T4" fmla="*/ 16 w 69"/>
                <a:gd name="T5" fmla="*/ 4 h 96"/>
                <a:gd name="T6" fmla="*/ 63 w 69"/>
                <a:gd name="T7" fmla="*/ 47 h 96"/>
                <a:gd name="T8" fmla="*/ 48 w 69"/>
                <a:gd name="T9" fmla="*/ 95 h 96"/>
              </a:gdLst>
              <a:ahLst/>
              <a:cxnLst>
                <a:cxn ang="0">
                  <a:pos x="T0" y="T1"/>
                </a:cxn>
                <a:cxn ang="0">
                  <a:pos x="T2" y="T3"/>
                </a:cxn>
                <a:cxn ang="0">
                  <a:pos x="T4" y="T5"/>
                </a:cxn>
                <a:cxn ang="0">
                  <a:pos x="T6" y="T7"/>
                </a:cxn>
                <a:cxn ang="0">
                  <a:pos x="T8" y="T9"/>
                </a:cxn>
              </a:cxnLst>
              <a:rect l="0" t="0" r="r" b="b"/>
              <a:pathLst>
                <a:path w="69" h="96">
                  <a:moveTo>
                    <a:pt x="48" y="95"/>
                  </a:moveTo>
                  <a:cubicBezTo>
                    <a:pt x="30" y="96"/>
                    <a:pt x="13" y="85"/>
                    <a:pt x="7" y="67"/>
                  </a:cubicBezTo>
                  <a:cubicBezTo>
                    <a:pt x="0" y="49"/>
                    <a:pt x="17" y="8"/>
                    <a:pt x="16" y="4"/>
                  </a:cubicBezTo>
                  <a:cubicBezTo>
                    <a:pt x="15" y="0"/>
                    <a:pt x="57" y="29"/>
                    <a:pt x="63" y="47"/>
                  </a:cubicBezTo>
                  <a:cubicBezTo>
                    <a:pt x="69" y="65"/>
                    <a:pt x="63" y="85"/>
                    <a:pt x="48" y="9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4" name="Freeform 1491"/>
            <p:cNvSpPr>
              <a:spLocks/>
            </p:cNvSpPr>
            <p:nvPr/>
          </p:nvSpPr>
          <p:spPr bwMode="auto">
            <a:xfrm>
              <a:off x="14002361" y="2665034"/>
              <a:ext cx="835041" cy="633888"/>
            </a:xfrm>
            <a:custGeom>
              <a:avLst/>
              <a:gdLst>
                <a:gd name="T0" fmla="*/ 89 w 107"/>
                <a:gd name="T1" fmla="*/ 2 h 76"/>
                <a:gd name="T2" fmla="*/ 71 w 107"/>
                <a:gd name="T3" fmla="*/ 23 h 76"/>
                <a:gd name="T4" fmla="*/ 64 w 107"/>
                <a:gd name="T5" fmla="*/ 18 h 76"/>
                <a:gd name="T6" fmla="*/ 4 w 107"/>
                <a:gd name="T7" fmla="*/ 15 h 76"/>
                <a:gd name="T8" fmla="*/ 35 w 107"/>
                <a:gd name="T9" fmla="*/ 67 h 76"/>
                <a:gd name="T10" fmla="*/ 80 w 107"/>
                <a:gd name="T11" fmla="*/ 65 h 76"/>
                <a:gd name="T12" fmla="*/ 83 w 107"/>
                <a:gd name="T13" fmla="*/ 66 h 76"/>
                <a:gd name="T14" fmla="*/ 105 w 107"/>
                <a:gd name="T15" fmla="*/ 41 h 76"/>
                <a:gd name="T16" fmla="*/ 89 w 107"/>
                <a:gd name="T17"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76">
                  <a:moveTo>
                    <a:pt x="89" y="2"/>
                  </a:moveTo>
                  <a:cubicBezTo>
                    <a:pt x="89" y="0"/>
                    <a:pt x="78" y="12"/>
                    <a:pt x="71" y="23"/>
                  </a:cubicBezTo>
                  <a:cubicBezTo>
                    <a:pt x="69" y="21"/>
                    <a:pt x="66" y="20"/>
                    <a:pt x="64" y="18"/>
                  </a:cubicBezTo>
                  <a:cubicBezTo>
                    <a:pt x="48" y="9"/>
                    <a:pt x="0" y="13"/>
                    <a:pt x="4" y="15"/>
                  </a:cubicBezTo>
                  <a:cubicBezTo>
                    <a:pt x="7" y="18"/>
                    <a:pt x="19" y="58"/>
                    <a:pt x="35" y="67"/>
                  </a:cubicBezTo>
                  <a:cubicBezTo>
                    <a:pt x="49" y="76"/>
                    <a:pt x="67" y="74"/>
                    <a:pt x="80" y="65"/>
                  </a:cubicBezTo>
                  <a:cubicBezTo>
                    <a:pt x="81" y="65"/>
                    <a:pt x="82" y="66"/>
                    <a:pt x="83" y="66"/>
                  </a:cubicBezTo>
                  <a:cubicBezTo>
                    <a:pt x="95" y="64"/>
                    <a:pt x="104" y="54"/>
                    <a:pt x="105" y="41"/>
                  </a:cubicBezTo>
                  <a:cubicBezTo>
                    <a:pt x="107" y="28"/>
                    <a:pt x="89" y="5"/>
                    <a:pt x="89" y="2"/>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5" name="Freeform 1492"/>
            <p:cNvSpPr>
              <a:spLocks/>
            </p:cNvSpPr>
            <p:nvPr/>
          </p:nvSpPr>
          <p:spPr bwMode="auto">
            <a:xfrm>
              <a:off x="13376078" y="3043719"/>
              <a:ext cx="827312" cy="683282"/>
            </a:xfrm>
            <a:custGeom>
              <a:avLst/>
              <a:gdLst>
                <a:gd name="T0" fmla="*/ 104 w 106"/>
                <a:gd name="T1" fmla="*/ 37 h 82"/>
                <a:gd name="T2" fmla="*/ 79 w 106"/>
                <a:gd name="T3" fmla="*/ 2 h 82"/>
                <a:gd name="T4" fmla="*/ 67 w 106"/>
                <a:gd name="T5" fmla="*/ 26 h 82"/>
                <a:gd name="T6" fmla="*/ 64 w 106"/>
                <a:gd name="T7" fmla="*/ 23 h 82"/>
                <a:gd name="T8" fmla="*/ 3 w 106"/>
                <a:gd name="T9" fmla="*/ 21 h 82"/>
                <a:gd name="T10" fmla="*/ 35 w 106"/>
                <a:gd name="T11" fmla="*/ 72 h 82"/>
                <a:gd name="T12" fmla="*/ 82 w 106"/>
                <a:gd name="T13" fmla="*/ 68 h 82"/>
                <a:gd name="T14" fmla="*/ 83 w 106"/>
                <a:gd name="T15" fmla="*/ 66 h 82"/>
                <a:gd name="T16" fmla="*/ 88 w 106"/>
                <a:gd name="T17" fmla="*/ 67 h 82"/>
                <a:gd name="T18" fmla="*/ 104 w 106"/>
                <a:gd name="T19" fmla="*/ 3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82">
                  <a:moveTo>
                    <a:pt x="104" y="37"/>
                  </a:moveTo>
                  <a:cubicBezTo>
                    <a:pt x="103" y="24"/>
                    <a:pt x="80" y="5"/>
                    <a:pt x="79" y="2"/>
                  </a:cubicBezTo>
                  <a:cubicBezTo>
                    <a:pt x="78" y="0"/>
                    <a:pt x="71" y="13"/>
                    <a:pt x="67" y="26"/>
                  </a:cubicBezTo>
                  <a:cubicBezTo>
                    <a:pt x="66" y="25"/>
                    <a:pt x="65" y="24"/>
                    <a:pt x="64" y="23"/>
                  </a:cubicBezTo>
                  <a:cubicBezTo>
                    <a:pt x="48" y="14"/>
                    <a:pt x="0" y="18"/>
                    <a:pt x="3" y="21"/>
                  </a:cubicBezTo>
                  <a:cubicBezTo>
                    <a:pt x="7" y="23"/>
                    <a:pt x="19" y="63"/>
                    <a:pt x="35" y="72"/>
                  </a:cubicBezTo>
                  <a:cubicBezTo>
                    <a:pt x="50" y="82"/>
                    <a:pt x="69" y="79"/>
                    <a:pt x="82" y="68"/>
                  </a:cubicBezTo>
                  <a:cubicBezTo>
                    <a:pt x="82" y="67"/>
                    <a:pt x="83" y="66"/>
                    <a:pt x="83" y="66"/>
                  </a:cubicBezTo>
                  <a:cubicBezTo>
                    <a:pt x="84" y="66"/>
                    <a:pt x="86" y="67"/>
                    <a:pt x="88" y="67"/>
                  </a:cubicBezTo>
                  <a:cubicBezTo>
                    <a:pt x="99" y="62"/>
                    <a:pt x="106" y="50"/>
                    <a:pt x="104" y="37"/>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6" name="Freeform 1493"/>
            <p:cNvSpPr>
              <a:spLocks/>
            </p:cNvSpPr>
            <p:nvPr/>
          </p:nvSpPr>
          <p:spPr bwMode="auto">
            <a:xfrm>
              <a:off x="12548771" y="3784624"/>
              <a:ext cx="842776" cy="1226612"/>
            </a:xfrm>
            <a:custGeom>
              <a:avLst/>
              <a:gdLst>
                <a:gd name="T0" fmla="*/ 102 w 108"/>
                <a:gd name="T1" fmla="*/ 48 h 147"/>
                <a:gd name="T2" fmla="*/ 55 w 108"/>
                <a:gd name="T3" fmla="*/ 5 h 147"/>
                <a:gd name="T4" fmla="*/ 45 w 108"/>
                <a:gd name="T5" fmla="*/ 68 h 147"/>
                <a:gd name="T6" fmla="*/ 55 w 108"/>
                <a:gd name="T7" fmla="*/ 83 h 147"/>
                <a:gd name="T8" fmla="*/ 35 w 108"/>
                <a:gd name="T9" fmla="*/ 89 h 147"/>
                <a:gd name="T10" fmla="*/ 4 w 108"/>
                <a:gd name="T11" fmla="*/ 140 h 147"/>
                <a:gd name="T12" fmla="*/ 64 w 108"/>
                <a:gd name="T13" fmla="*/ 138 h 147"/>
                <a:gd name="T14" fmla="*/ 84 w 108"/>
                <a:gd name="T15" fmla="*/ 96 h 147"/>
                <a:gd name="T16" fmla="*/ 87 w 108"/>
                <a:gd name="T17" fmla="*/ 96 h 147"/>
                <a:gd name="T18" fmla="*/ 102 w 108"/>
                <a:gd name="T19" fmla="*/ 4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47">
                  <a:moveTo>
                    <a:pt x="102" y="48"/>
                  </a:moveTo>
                  <a:cubicBezTo>
                    <a:pt x="95" y="30"/>
                    <a:pt x="54" y="0"/>
                    <a:pt x="55" y="5"/>
                  </a:cubicBezTo>
                  <a:cubicBezTo>
                    <a:pt x="56" y="9"/>
                    <a:pt x="39" y="50"/>
                    <a:pt x="45" y="68"/>
                  </a:cubicBezTo>
                  <a:cubicBezTo>
                    <a:pt x="47" y="74"/>
                    <a:pt x="51" y="79"/>
                    <a:pt x="55" y="83"/>
                  </a:cubicBezTo>
                  <a:cubicBezTo>
                    <a:pt x="48" y="83"/>
                    <a:pt x="42" y="85"/>
                    <a:pt x="35" y="89"/>
                  </a:cubicBezTo>
                  <a:cubicBezTo>
                    <a:pt x="20" y="98"/>
                    <a:pt x="0" y="142"/>
                    <a:pt x="4" y="140"/>
                  </a:cubicBezTo>
                  <a:cubicBezTo>
                    <a:pt x="8" y="138"/>
                    <a:pt x="48" y="147"/>
                    <a:pt x="64" y="138"/>
                  </a:cubicBezTo>
                  <a:cubicBezTo>
                    <a:pt x="79" y="129"/>
                    <a:pt x="86" y="112"/>
                    <a:pt x="84" y="96"/>
                  </a:cubicBezTo>
                  <a:cubicBezTo>
                    <a:pt x="85" y="96"/>
                    <a:pt x="86" y="96"/>
                    <a:pt x="87" y="96"/>
                  </a:cubicBezTo>
                  <a:cubicBezTo>
                    <a:pt x="102" y="85"/>
                    <a:pt x="108" y="66"/>
                    <a:pt x="102" y="4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7" name="Freeform 1494"/>
            <p:cNvSpPr>
              <a:spLocks/>
            </p:cNvSpPr>
            <p:nvPr/>
          </p:nvSpPr>
          <p:spPr bwMode="auto">
            <a:xfrm>
              <a:off x="14497201" y="3636443"/>
              <a:ext cx="494839" cy="411614"/>
            </a:xfrm>
            <a:custGeom>
              <a:avLst/>
              <a:gdLst>
                <a:gd name="T0" fmla="*/ 62 w 64"/>
                <a:gd name="T1" fmla="*/ 38 h 49"/>
                <a:gd name="T2" fmla="*/ 27 w 64"/>
                <a:gd name="T3" fmla="*/ 43 h 49"/>
                <a:gd name="T4" fmla="*/ 2 w 64"/>
                <a:gd name="T5" fmla="*/ 6 h 49"/>
                <a:gd name="T6" fmla="*/ 47 w 64"/>
                <a:gd name="T7" fmla="*/ 6 h 49"/>
                <a:gd name="T8" fmla="*/ 62 w 64"/>
                <a:gd name="T9" fmla="*/ 38 h 49"/>
              </a:gdLst>
              <a:ahLst/>
              <a:cxnLst>
                <a:cxn ang="0">
                  <a:pos x="T0" y="T1"/>
                </a:cxn>
                <a:cxn ang="0">
                  <a:pos x="T2" y="T3"/>
                </a:cxn>
                <a:cxn ang="0">
                  <a:pos x="T4" y="T5"/>
                </a:cxn>
                <a:cxn ang="0">
                  <a:pos x="T6" y="T7"/>
                </a:cxn>
                <a:cxn ang="0">
                  <a:pos x="T8" y="T9"/>
                </a:cxn>
              </a:cxnLst>
              <a:rect l="0" t="0" r="r" b="b"/>
              <a:pathLst>
                <a:path w="64" h="49">
                  <a:moveTo>
                    <a:pt x="62" y="38"/>
                  </a:moveTo>
                  <a:cubicBezTo>
                    <a:pt x="53" y="47"/>
                    <a:pt x="39" y="49"/>
                    <a:pt x="27" y="43"/>
                  </a:cubicBezTo>
                  <a:cubicBezTo>
                    <a:pt x="15" y="37"/>
                    <a:pt x="5" y="8"/>
                    <a:pt x="2" y="6"/>
                  </a:cubicBezTo>
                  <a:cubicBezTo>
                    <a:pt x="0" y="4"/>
                    <a:pt x="35" y="0"/>
                    <a:pt x="47" y="6"/>
                  </a:cubicBezTo>
                  <a:cubicBezTo>
                    <a:pt x="58" y="12"/>
                    <a:pt x="64" y="26"/>
                    <a:pt x="62" y="3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8" name="Freeform 1495"/>
            <p:cNvSpPr>
              <a:spLocks/>
            </p:cNvSpPr>
            <p:nvPr/>
          </p:nvSpPr>
          <p:spPr bwMode="auto">
            <a:xfrm>
              <a:off x="14296172" y="3249529"/>
              <a:ext cx="533501" cy="386920"/>
            </a:xfrm>
            <a:custGeom>
              <a:avLst/>
              <a:gdLst>
                <a:gd name="T0" fmla="*/ 68 w 68"/>
                <a:gd name="T1" fmla="*/ 32 h 47"/>
                <a:gd name="T2" fmla="*/ 34 w 68"/>
                <a:gd name="T3" fmla="*/ 44 h 47"/>
                <a:gd name="T4" fmla="*/ 3 w 68"/>
                <a:gd name="T5" fmla="*/ 12 h 47"/>
                <a:gd name="T6" fmla="*/ 46 w 68"/>
                <a:gd name="T7" fmla="*/ 4 h 47"/>
                <a:gd name="T8" fmla="*/ 68 w 68"/>
                <a:gd name="T9" fmla="*/ 32 h 47"/>
              </a:gdLst>
              <a:ahLst/>
              <a:cxnLst>
                <a:cxn ang="0">
                  <a:pos x="T0" y="T1"/>
                </a:cxn>
                <a:cxn ang="0">
                  <a:pos x="T2" y="T3"/>
                </a:cxn>
                <a:cxn ang="0">
                  <a:pos x="T4" y="T5"/>
                </a:cxn>
                <a:cxn ang="0">
                  <a:pos x="T6" y="T7"/>
                </a:cxn>
                <a:cxn ang="0">
                  <a:pos x="T8" y="T9"/>
                </a:cxn>
              </a:cxnLst>
              <a:rect l="0" t="0" r="r" b="b"/>
              <a:pathLst>
                <a:path w="68" h="47">
                  <a:moveTo>
                    <a:pt x="68" y="32"/>
                  </a:moveTo>
                  <a:cubicBezTo>
                    <a:pt x="60" y="42"/>
                    <a:pt x="47" y="47"/>
                    <a:pt x="34" y="44"/>
                  </a:cubicBezTo>
                  <a:cubicBezTo>
                    <a:pt x="22" y="40"/>
                    <a:pt x="6" y="14"/>
                    <a:pt x="3" y="12"/>
                  </a:cubicBezTo>
                  <a:cubicBezTo>
                    <a:pt x="0" y="11"/>
                    <a:pt x="34" y="0"/>
                    <a:pt x="46" y="4"/>
                  </a:cubicBezTo>
                  <a:cubicBezTo>
                    <a:pt x="59" y="7"/>
                    <a:pt x="67" y="19"/>
                    <a:pt x="68" y="32"/>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79" name="Freeform 1496"/>
            <p:cNvSpPr>
              <a:spLocks/>
            </p:cNvSpPr>
            <p:nvPr/>
          </p:nvSpPr>
          <p:spPr bwMode="auto">
            <a:xfrm>
              <a:off x="15370899" y="3060183"/>
              <a:ext cx="417521" cy="625653"/>
            </a:xfrm>
            <a:custGeom>
              <a:avLst/>
              <a:gdLst>
                <a:gd name="T0" fmla="*/ 18 w 53"/>
                <a:gd name="T1" fmla="*/ 75 h 75"/>
                <a:gd name="T2" fmla="*/ 5 w 53"/>
                <a:gd name="T3" fmla="*/ 38 h 75"/>
                <a:gd name="T4" fmla="*/ 40 w 53"/>
                <a:gd name="T5" fmla="*/ 3 h 75"/>
                <a:gd name="T6" fmla="*/ 49 w 53"/>
                <a:gd name="T7" fmla="*/ 51 h 75"/>
                <a:gd name="T8" fmla="*/ 18 w 53"/>
                <a:gd name="T9" fmla="*/ 75 h 75"/>
              </a:gdLst>
              <a:ahLst/>
              <a:cxnLst>
                <a:cxn ang="0">
                  <a:pos x="T0" y="T1"/>
                </a:cxn>
                <a:cxn ang="0">
                  <a:pos x="T2" y="T3"/>
                </a:cxn>
                <a:cxn ang="0">
                  <a:pos x="T4" y="T5"/>
                </a:cxn>
                <a:cxn ang="0">
                  <a:pos x="T6" y="T7"/>
                </a:cxn>
                <a:cxn ang="0">
                  <a:pos x="T8" y="T9"/>
                </a:cxn>
              </a:cxnLst>
              <a:rect l="0" t="0" r="r" b="b"/>
              <a:pathLst>
                <a:path w="53" h="75">
                  <a:moveTo>
                    <a:pt x="18" y="75"/>
                  </a:moveTo>
                  <a:cubicBezTo>
                    <a:pt x="6" y="67"/>
                    <a:pt x="0" y="52"/>
                    <a:pt x="5" y="38"/>
                  </a:cubicBezTo>
                  <a:cubicBezTo>
                    <a:pt x="9" y="24"/>
                    <a:pt x="38" y="6"/>
                    <a:pt x="40" y="3"/>
                  </a:cubicBezTo>
                  <a:cubicBezTo>
                    <a:pt x="41" y="0"/>
                    <a:pt x="53" y="37"/>
                    <a:pt x="49" y="51"/>
                  </a:cubicBezTo>
                  <a:cubicBezTo>
                    <a:pt x="45" y="65"/>
                    <a:pt x="32" y="74"/>
                    <a:pt x="18" y="7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80" name="Freeform 1497"/>
            <p:cNvSpPr>
              <a:spLocks/>
            </p:cNvSpPr>
            <p:nvPr/>
          </p:nvSpPr>
          <p:spPr bwMode="auto">
            <a:xfrm>
              <a:off x="13275566" y="4698410"/>
              <a:ext cx="688138" cy="551565"/>
            </a:xfrm>
            <a:custGeom>
              <a:avLst/>
              <a:gdLst>
                <a:gd name="T0" fmla="*/ 84 w 88"/>
                <a:gd name="T1" fmla="*/ 14 h 67"/>
                <a:gd name="T2" fmla="*/ 65 w 88"/>
                <a:gd name="T3" fmla="*/ 58 h 67"/>
                <a:gd name="T4" fmla="*/ 4 w 88"/>
                <a:gd name="T5" fmla="*/ 60 h 67"/>
                <a:gd name="T6" fmla="*/ 36 w 88"/>
                <a:gd name="T7" fmla="*/ 9 h 67"/>
                <a:gd name="T8" fmla="*/ 84 w 88"/>
                <a:gd name="T9" fmla="*/ 14 h 67"/>
              </a:gdLst>
              <a:ahLst/>
              <a:cxnLst>
                <a:cxn ang="0">
                  <a:pos x="T0" y="T1"/>
                </a:cxn>
                <a:cxn ang="0">
                  <a:pos x="T2" y="T3"/>
                </a:cxn>
                <a:cxn ang="0">
                  <a:pos x="T4" y="T5"/>
                </a:cxn>
                <a:cxn ang="0">
                  <a:pos x="T6" y="T7"/>
                </a:cxn>
                <a:cxn ang="0">
                  <a:pos x="T8" y="T9"/>
                </a:cxn>
              </a:cxnLst>
              <a:rect l="0" t="0" r="r" b="b"/>
              <a:pathLst>
                <a:path w="88" h="67">
                  <a:moveTo>
                    <a:pt x="84" y="14"/>
                  </a:moveTo>
                  <a:cubicBezTo>
                    <a:pt x="88" y="31"/>
                    <a:pt x="80" y="49"/>
                    <a:pt x="65" y="58"/>
                  </a:cubicBezTo>
                  <a:cubicBezTo>
                    <a:pt x="49" y="67"/>
                    <a:pt x="8" y="59"/>
                    <a:pt x="4" y="60"/>
                  </a:cubicBezTo>
                  <a:cubicBezTo>
                    <a:pt x="0" y="62"/>
                    <a:pt x="20" y="18"/>
                    <a:pt x="36" y="9"/>
                  </a:cubicBezTo>
                  <a:cubicBezTo>
                    <a:pt x="52" y="0"/>
                    <a:pt x="71" y="3"/>
                    <a:pt x="84" y="14"/>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81" name="Freeform 1498"/>
            <p:cNvSpPr>
              <a:spLocks/>
            </p:cNvSpPr>
            <p:nvPr/>
          </p:nvSpPr>
          <p:spPr bwMode="auto">
            <a:xfrm>
              <a:off x="13839990" y="3718766"/>
              <a:ext cx="432984" cy="362220"/>
            </a:xfrm>
            <a:custGeom>
              <a:avLst/>
              <a:gdLst>
                <a:gd name="T0" fmla="*/ 54 w 56"/>
                <a:gd name="T1" fmla="*/ 10 h 43"/>
                <a:gd name="T2" fmla="*/ 41 w 56"/>
                <a:gd name="T3" fmla="*/ 38 h 43"/>
                <a:gd name="T4" fmla="*/ 3 w 56"/>
                <a:gd name="T5" fmla="*/ 39 h 43"/>
                <a:gd name="T6" fmla="*/ 23 w 56"/>
                <a:gd name="T7" fmla="*/ 6 h 43"/>
                <a:gd name="T8" fmla="*/ 54 w 56"/>
                <a:gd name="T9" fmla="*/ 10 h 43"/>
              </a:gdLst>
              <a:ahLst/>
              <a:cxnLst>
                <a:cxn ang="0">
                  <a:pos x="T0" y="T1"/>
                </a:cxn>
                <a:cxn ang="0">
                  <a:pos x="T2" y="T3"/>
                </a:cxn>
                <a:cxn ang="0">
                  <a:pos x="T4" y="T5"/>
                </a:cxn>
                <a:cxn ang="0">
                  <a:pos x="T6" y="T7"/>
                </a:cxn>
                <a:cxn ang="0">
                  <a:pos x="T8" y="T9"/>
                </a:cxn>
              </a:cxnLst>
              <a:rect l="0" t="0" r="r" b="b"/>
              <a:pathLst>
                <a:path w="56" h="43">
                  <a:moveTo>
                    <a:pt x="54" y="10"/>
                  </a:moveTo>
                  <a:cubicBezTo>
                    <a:pt x="56" y="20"/>
                    <a:pt x="51" y="32"/>
                    <a:pt x="41" y="38"/>
                  </a:cubicBezTo>
                  <a:cubicBezTo>
                    <a:pt x="31" y="43"/>
                    <a:pt x="5" y="38"/>
                    <a:pt x="3" y="39"/>
                  </a:cubicBezTo>
                  <a:cubicBezTo>
                    <a:pt x="0" y="40"/>
                    <a:pt x="13" y="12"/>
                    <a:pt x="23" y="6"/>
                  </a:cubicBezTo>
                  <a:cubicBezTo>
                    <a:pt x="33" y="0"/>
                    <a:pt x="45" y="2"/>
                    <a:pt x="54" y="1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82" name="Freeform 1499"/>
            <p:cNvSpPr>
              <a:spLocks/>
            </p:cNvSpPr>
            <p:nvPr/>
          </p:nvSpPr>
          <p:spPr bwMode="auto">
            <a:xfrm>
              <a:off x="14319365" y="4064522"/>
              <a:ext cx="440719" cy="353991"/>
            </a:xfrm>
            <a:custGeom>
              <a:avLst/>
              <a:gdLst>
                <a:gd name="T0" fmla="*/ 54 w 56"/>
                <a:gd name="T1" fmla="*/ 9 h 43"/>
                <a:gd name="T2" fmla="*/ 41 w 56"/>
                <a:gd name="T3" fmla="*/ 38 h 43"/>
                <a:gd name="T4" fmla="*/ 3 w 56"/>
                <a:gd name="T5" fmla="*/ 39 h 43"/>
                <a:gd name="T6" fmla="*/ 23 w 56"/>
                <a:gd name="T7" fmla="*/ 6 h 43"/>
                <a:gd name="T8" fmla="*/ 54 w 56"/>
                <a:gd name="T9" fmla="*/ 9 h 43"/>
              </a:gdLst>
              <a:ahLst/>
              <a:cxnLst>
                <a:cxn ang="0">
                  <a:pos x="T0" y="T1"/>
                </a:cxn>
                <a:cxn ang="0">
                  <a:pos x="T2" y="T3"/>
                </a:cxn>
                <a:cxn ang="0">
                  <a:pos x="T4" y="T5"/>
                </a:cxn>
                <a:cxn ang="0">
                  <a:pos x="T6" y="T7"/>
                </a:cxn>
                <a:cxn ang="0">
                  <a:pos x="T8" y="T9"/>
                </a:cxn>
              </a:cxnLst>
              <a:rect l="0" t="0" r="r" b="b"/>
              <a:pathLst>
                <a:path w="56" h="43">
                  <a:moveTo>
                    <a:pt x="54" y="9"/>
                  </a:moveTo>
                  <a:cubicBezTo>
                    <a:pt x="56" y="20"/>
                    <a:pt x="51" y="32"/>
                    <a:pt x="41" y="38"/>
                  </a:cubicBezTo>
                  <a:cubicBezTo>
                    <a:pt x="31" y="43"/>
                    <a:pt x="6" y="38"/>
                    <a:pt x="3" y="39"/>
                  </a:cubicBezTo>
                  <a:cubicBezTo>
                    <a:pt x="0" y="40"/>
                    <a:pt x="13" y="12"/>
                    <a:pt x="23" y="6"/>
                  </a:cubicBezTo>
                  <a:cubicBezTo>
                    <a:pt x="33" y="0"/>
                    <a:pt x="46" y="2"/>
                    <a:pt x="54" y="9"/>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83" name="Freeform 1500"/>
            <p:cNvSpPr>
              <a:spLocks/>
            </p:cNvSpPr>
            <p:nvPr/>
          </p:nvSpPr>
          <p:spPr bwMode="auto">
            <a:xfrm>
              <a:off x="13871474" y="4451441"/>
              <a:ext cx="1012877" cy="1193683"/>
            </a:xfrm>
            <a:custGeom>
              <a:avLst/>
              <a:gdLst>
                <a:gd name="T0" fmla="*/ 100 w 130"/>
                <a:gd name="T1" fmla="*/ 5 h 143"/>
                <a:gd name="T2" fmla="*/ 70 w 130"/>
                <a:gd name="T3" fmla="*/ 60 h 143"/>
                <a:gd name="T4" fmla="*/ 76 w 130"/>
                <a:gd name="T5" fmla="*/ 84 h 143"/>
                <a:gd name="T6" fmla="*/ 36 w 130"/>
                <a:gd name="T7" fmla="*/ 84 h 143"/>
                <a:gd name="T8" fmla="*/ 4 w 130"/>
                <a:gd name="T9" fmla="*/ 136 h 143"/>
                <a:gd name="T10" fmla="*/ 64 w 130"/>
                <a:gd name="T11" fmla="*/ 134 h 143"/>
                <a:gd name="T12" fmla="*/ 84 w 130"/>
                <a:gd name="T13" fmla="*/ 93 h 143"/>
                <a:gd name="T14" fmla="*/ 99 w 130"/>
                <a:gd name="T15" fmla="*/ 102 h 143"/>
                <a:gd name="T16" fmla="*/ 130 w 130"/>
                <a:gd name="T17" fmla="*/ 61 h 143"/>
                <a:gd name="T18" fmla="*/ 100 w 13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43">
                  <a:moveTo>
                    <a:pt x="100" y="5"/>
                  </a:moveTo>
                  <a:cubicBezTo>
                    <a:pt x="100" y="9"/>
                    <a:pt x="70" y="41"/>
                    <a:pt x="70" y="60"/>
                  </a:cubicBezTo>
                  <a:cubicBezTo>
                    <a:pt x="69" y="69"/>
                    <a:pt x="72" y="77"/>
                    <a:pt x="76" y="84"/>
                  </a:cubicBezTo>
                  <a:cubicBezTo>
                    <a:pt x="64" y="77"/>
                    <a:pt x="49" y="77"/>
                    <a:pt x="36" y="84"/>
                  </a:cubicBezTo>
                  <a:cubicBezTo>
                    <a:pt x="20" y="93"/>
                    <a:pt x="0" y="137"/>
                    <a:pt x="4" y="136"/>
                  </a:cubicBezTo>
                  <a:cubicBezTo>
                    <a:pt x="8" y="134"/>
                    <a:pt x="49" y="143"/>
                    <a:pt x="64" y="134"/>
                  </a:cubicBezTo>
                  <a:cubicBezTo>
                    <a:pt x="79" y="125"/>
                    <a:pt x="86" y="109"/>
                    <a:pt x="84" y="93"/>
                  </a:cubicBezTo>
                  <a:cubicBezTo>
                    <a:pt x="89" y="97"/>
                    <a:pt x="94" y="100"/>
                    <a:pt x="99" y="102"/>
                  </a:cubicBezTo>
                  <a:cubicBezTo>
                    <a:pt x="116" y="97"/>
                    <a:pt x="129" y="81"/>
                    <a:pt x="130" y="61"/>
                  </a:cubicBezTo>
                  <a:cubicBezTo>
                    <a:pt x="130" y="42"/>
                    <a:pt x="101" y="0"/>
                    <a:pt x="100" y="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grpSp>
      <p:grpSp>
        <p:nvGrpSpPr>
          <p:cNvPr id="534" name="Group 533"/>
          <p:cNvGrpSpPr/>
          <p:nvPr/>
        </p:nvGrpSpPr>
        <p:grpSpPr>
          <a:xfrm>
            <a:off x="1435203" y="3660947"/>
            <a:ext cx="912458" cy="1150399"/>
            <a:chOff x="2966230" y="5857515"/>
            <a:chExt cx="1459932" cy="1840638"/>
          </a:xfrm>
        </p:grpSpPr>
        <p:sp>
          <p:nvSpPr>
            <p:cNvPr id="285" name="Freeform 1472"/>
            <p:cNvSpPr>
              <a:spLocks/>
            </p:cNvSpPr>
            <p:nvPr/>
          </p:nvSpPr>
          <p:spPr bwMode="auto">
            <a:xfrm>
              <a:off x="3033161" y="6012149"/>
              <a:ext cx="1393001" cy="1686004"/>
            </a:xfrm>
            <a:custGeom>
              <a:avLst/>
              <a:gdLst>
                <a:gd name="T0" fmla="*/ 570 w 658"/>
                <a:gd name="T1" fmla="*/ 552 h 667"/>
                <a:gd name="T2" fmla="*/ 408 w 658"/>
                <a:gd name="T3" fmla="*/ 548 h 667"/>
                <a:gd name="T4" fmla="*/ 266 w 658"/>
                <a:gd name="T5" fmla="*/ 485 h 667"/>
                <a:gd name="T6" fmla="*/ 269 w 658"/>
                <a:gd name="T7" fmla="*/ 323 h 667"/>
                <a:gd name="T8" fmla="*/ 380 w 658"/>
                <a:gd name="T9" fmla="*/ 240 h 667"/>
                <a:gd name="T10" fmla="*/ 552 w 658"/>
                <a:gd name="T11" fmla="*/ 235 h 667"/>
                <a:gd name="T12" fmla="*/ 561 w 658"/>
                <a:gd name="T13" fmla="*/ 231 h 667"/>
                <a:gd name="T14" fmla="*/ 491 w 658"/>
                <a:gd name="T15" fmla="*/ 230 h 667"/>
                <a:gd name="T16" fmla="*/ 306 w 658"/>
                <a:gd name="T17" fmla="*/ 255 h 667"/>
                <a:gd name="T18" fmla="*/ 346 w 658"/>
                <a:gd name="T19" fmla="*/ 59 h 667"/>
                <a:gd name="T20" fmla="*/ 280 w 658"/>
                <a:gd name="T21" fmla="*/ 75 h 667"/>
                <a:gd name="T22" fmla="*/ 256 w 658"/>
                <a:gd name="T23" fmla="*/ 19 h 667"/>
                <a:gd name="T24" fmla="*/ 246 w 658"/>
                <a:gd name="T25" fmla="*/ 15 h 667"/>
                <a:gd name="T26" fmla="*/ 272 w 658"/>
                <a:gd name="T27" fmla="*/ 67 h 667"/>
                <a:gd name="T28" fmla="*/ 156 w 658"/>
                <a:gd name="T29" fmla="*/ 49 h 667"/>
                <a:gd name="T30" fmla="*/ 265 w 658"/>
                <a:gd name="T31" fmla="*/ 291 h 667"/>
                <a:gd name="T32" fmla="*/ 201 w 658"/>
                <a:gd name="T33" fmla="*/ 220 h 667"/>
                <a:gd name="T34" fmla="*/ 121 w 658"/>
                <a:gd name="T35" fmla="*/ 179 h 667"/>
                <a:gd name="T36" fmla="*/ 31 w 658"/>
                <a:gd name="T37" fmla="*/ 172 h 667"/>
                <a:gd name="T38" fmla="*/ 135 w 658"/>
                <a:gd name="T39" fmla="*/ 191 h 667"/>
                <a:gd name="T40" fmla="*/ 210 w 658"/>
                <a:gd name="T41" fmla="*/ 238 h 667"/>
                <a:gd name="T42" fmla="*/ 248 w 658"/>
                <a:gd name="T43" fmla="*/ 338 h 667"/>
                <a:gd name="T44" fmla="*/ 212 w 658"/>
                <a:gd name="T45" fmla="*/ 524 h 667"/>
                <a:gd name="T46" fmla="*/ 122 w 658"/>
                <a:gd name="T47" fmla="*/ 526 h 667"/>
                <a:gd name="T48" fmla="*/ 63 w 658"/>
                <a:gd name="T49" fmla="*/ 524 h 667"/>
                <a:gd name="T50" fmla="*/ 16 w 658"/>
                <a:gd name="T51" fmla="*/ 529 h 667"/>
                <a:gd name="T52" fmla="*/ 15 w 658"/>
                <a:gd name="T53" fmla="*/ 530 h 667"/>
                <a:gd name="T54" fmla="*/ 64 w 658"/>
                <a:gd name="T55" fmla="*/ 526 h 667"/>
                <a:gd name="T56" fmla="*/ 120 w 658"/>
                <a:gd name="T57" fmla="*/ 530 h 667"/>
                <a:gd name="T58" fmla="*/ 195 w 658"/>
                <a:gd name="T59" fmla="*/ 535 h 667"/>
                <a:gd name="T60" fmla="*/ 180 w 658"/>
                <a:gd name="T61" fmla="*/ 560 h 667"/>
                <a:gd name="T62" fmla="*/ 152 w 658"/>
                <a:gd name="T63" fmla="*/ 568 h 667"/>
                <a:gd name="T64" fmla="*/ 135 w 658"/>
                <a:gd name="T65" fmla="*/ 578 h 667"/>
                <a:gd name="T66" fmla="*/ 176 w 658"/>
                <a:gd name="T67" fmla="*/ 566 h 667"/>
                <a:gd name="T68" fmla="*/ 186 w 658"/>
                <a:gd name="T69" fmla="*/ 565 h 667"/>
                <a:gd name="T70" fmla="*/ 218 w 658"/>
                <a:gd name="T71" fmla="*/ 602 h 667"/>
                <a:gd name="T72" fmla="*/ 213 w 658"/>
                <a:gd name="T73" fmla="*/ 606 h 667"/>
                <a:gd name="T74" fmla="*/ 201 w 658"/>
                <a:gd name="T75" fmla="*/ 621 h 667"/>
                <a:gd name="T76" fmla="*/ 218 w 658"/>
                <a:gd name="T77" fmla="*/ 606 h 667"/>
                <a:gd name="T78" fmla="*/ 239 w 658"/>
                <a:gd name="T79" fmla="*/ 607 h 667"/>
                <a:gd name="T80" fmla="*/ 234 w 658"/>
                <a:gd name="T81" fmla="*/ 637 h 667"/>
                <a:gd name="T82" fmla="*/ 239 w 658"/>
                <a:gd name="T83" fmla="*/ 634 h 667"/>
                <a:gd name="T84" fmla="*/ 247 w 658"/>
                <a:gd name="T85" fmla="*/ 628 h 667"/>
                <a:gd name="T86" fmla="*/ 248 w 658"/>
                <a:gd name="T87" fmla="*/ 629 h 667"/>
                <a:gd name="T88" fmla="*/ 259 w 658"/>
                <a:gd name="T89" fmla="*/ 661 h 667"/>
                <a:gd name="T90" fmla="*/ 256 w 658"/>
                <a:gd name="T91" fmla="*/ 623 h 667"/>
                <a:gd name="T92" fmla="*/ 254 w 658"/>
                <a:gd name="T93" fmla="*/ 618 h 667"/>
                <a:gd name="T94" fmla="*/ 271 w 658"/>
                <a:gd name="T95" fmla="*/ 596 h 667"/>
                <a:gd name="T96" fmla="*/ 303 w 658"/>
                <a:gd name="T97" fmla="*/ 603 h 667"/>
                <a:gd name="T98" fmla="*/ 303 w 658"/>
                <a:gd name="T99" fmla="*/ 602 h 667"/>
                <a:gd name="T100" fmla="*/ 272 w 658"/>
                <a:gd name="T101" fmla="*/ 591 h 667"/>
                <a:gd name="T102" fmla="*/ 263 w 658"/>
                <a:gd name="T103" fmla="*/ 538 h 667"/>
                <a:gd name="T104" fmla="*/ 283 w 658"/>
                <a:gd name="T105" fmla="*/ 547 h 667"/>
                <a:gd name="T106" fmla="*/ 330 w 658"/>
                <a:gd name="T107" fmla="*/ 559 h 667"/>
                <a:gd name="T108" fmla="*/ 285 w 658"/>
                <a:gd name="T109" fmla="*/ 538 h 667"/>
                <a:gd name="T110" fmla="*/ 282 w 658"/>
                <a:gd name="T111" fmla="*/ 537 h 667"/>
                <a:gd name="T112" fmla="*/ 356 w 658"/>
                <a:gd name="T113" fmla="*/ 551 h 667"/>
                <a:gd name="T114" fmla="*/ 463 w 658"/>
                <a:gd name="T115" fmla="*/ 557 h 667"/>
                <a:gd name="T116" fmla="*/ 642 w 658"/>
                <a:gd name="T117" fmla="*/ 56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8" h="667">
                  <a:moveTo>
                    <a:pt x="654" y="566"/>
                  </a:moveTo>
                  <a:cubicBezTo>
                    <a:pt x="651" y="567"/>
                    <a:pt x="647" y="568"/>
                    <a:pt x="642" y="568"/>
                  </a:cubicBezTo>
                  <a:cubicBezTo>
                    <a:pt x="636" y="569"/>
                    <a:pt x="630" y="570"/>
                    <a:pt x="622" y="569"/>
                  </a:cubicBezTo>
                  <a:cubicBezTo>
                    <a:pt x="619" y="568"/>
                    <a:pt x="615" y="567"/>
                    <a:pt x="611" y="566"/>
                  </a:cubicBezTo>
                  <a:cubicBezTo>
                    <a:pt x="607" y="564"/>
                    <a:pt x="604" y="561"/>
                    <a:pt x="599" y="559"/>
                  </a:cubicBezTo>
                  <a:cubicBezTo>
                    <a:pt x="591" y="555"/>
                    <a:pt x="580" y="553"/>
                    <a:pt x="570" y="552"/>
                  </a:cubicBezTo>
                  <a:cubicBezTo>
                    <a:pt x="559" y="550"/>
                    <a:pt x="548" y="550"/>
                    <a:pt x="536" y="550"/>
                  </a:cubicBezTo>
                  <a:cubicBezTo>
                    <a:pt x="513" y="549"/>
                    <a:pt x="488" y="550"/>
                    <a:pt x="463" y="550"/>
                  </a:cubicBezTo>
                  <a:cubicBezTo>
                    <a:pt x="457" y="550"/>
                    <a:pt x="451" y="550"/>
                    <a:pt x="445" y="550"/>
                  </a:cubicBezTo>
                  <a:cubicBezTo>
                    <a:pt x="438" y="550"/>
                    <a:pt x="432" y="550"/>
                    <a:pt x="426" y="549"/>
                  </a:cubicBezTo>
                  <a:cubicBezTo>
                    <a:pt x="423" y="549"/>
                    <a:pt x="420" y="549"/>
                    <a:pt x="417" y="548"/>
                  </a:cubicBezTo>
                  <a:cubicBezTo>
                    <a:pt x="414" y="548"/>
                    <a:pt x="411" y="548"/>
                    <a:pt x="408" y="548"/>
                  </a:cubicBezTo>
                  <a:cubicBezTo>
                    <a:pt x="402" y="547"/>
                    <a:pt x="397" y="546"/>
                    <a:pt x="391" y="545"/>
                  </a:cubicBezTo>
                  <a:cubicBezTo>
                    <a:pt x="380" y="544"/>
                    <a:pt x="369" y="542"/>
                    <a:pt x="358" y="540"/>
                  </a:cubicBezTo>
                  <a:cubicBezTo>
                    <a:pt x="348" y="537"/>
                    <a:pt x="338" y="535"/>
                    <a:pt x="329" y="533"/>
                  </a:cubicBezTo>
                  <a:cubicBezTo>
                    <a:pt x="323" y="531"/>
                    <a:pt x="318" y="530"/>
                    <a:pt x="313" y="529"/>
                  </a:cubicBezTo>
                  <a:cubicBezTo>
                    <a:pt x="306" y="525"/>
                    <a:pt x="278" y="509"/>
                    <a:pt x="274" y="506"/>
                  </a:cubicBezTo>
                  <a:cubicBezTo>
                    <a:pt x="272" y="503"/>
                    <a:pt x="267" y="493"/>
                    <a:pt x="266" y="485"/>
                  </a:cubicBezTo>
                  <a:cubicBezTo>
                    <a:pt x="265" y="478"/>
                    <a:pt x="256" y="470"/>
                    <a:pt x="255" y="460"/>
                  </a:cubicBezTo>
                  <a:cubicBezTo>
                    <a:pt x="254" y="450"/>
                    <a:pt x="253" y="438"/>
                    <a:pt x="253" y="426"/>
                  </a:cubicBezTo>
                  <a:cubicBezTo>
                    <a:pt x="252" y="414"/>
                    <a:pt x="253" y="400"/>
                    <a:pt x="254" y="386"/>
                  </a:cubicBezTo>
                  <a:cubicBezTo>
                    <a:pt x="255" y="372"/>
                    <a:pt x="258" y="357"/>
                    <a:pt x="262" y="343"/>
                  </a:cubicBezTo>
                  <a:cubicBezTo>
                    <a:pt x="264" y="336"/>
                    <a:pt x="266" y="329"/>
                    <a:pt x="269" y="323"/>
                  </a:cubicBezTo>
                  <a:cubicBezTo>
                    <a:pt x="269" y="323"/>
                    <a:pt x="269" y="323"/>
                    <a:pt x="269" y="323"/>
                  </a:cubicBezTo>
                  <a:cubicBezTo>
                    <a:pt x="269" y="323"/>
                    <a:pt x="269" y="323"/>
                    <a:pt x="269" y="323"/>
                  </a:cubicBezTo>
                  <a:cubicBezTo>
                    <a:pt x="272" y="315"/>
                    <a:pt x="276" y="307"/>
                    <a:pt x="281" y="300"/>
                  </a:cubicBezTo>
                  <a:cubicBezTo>
                    <a:pt x="289" y="287"/>
                    <a:pt x="300" y="275"/>
                    <a:pt x="313" y="265"/>
                  </a:cubicBezTo>
                  <a:cubicBezTo>
                    <a:pt x="326" y="256"/>
                    <a:pt x="341" y="249"/>
                    <a:pt x="357" y="245"/>
                  </a:cubicBezTo>
                  <a:cubicBezTo>
                    <a:pt x="361" y="244"/>
                    <a:pt x="365" y="243"/>
                    <a:pt x="369" y="242"/>
                  </a:cubicBezTo>
                  <a:cubicBezTo>
                    <a:pt x="373" y="241"/>
                    <a:pt x="377" y="241"/>
                    <a:pt x="380" y="240"/>
                  </a:cubicBezTo>
                  <a:cubicBezTo>
                    <a:pt x="388" y="239"/>
                    <a:pt x="396" y="239"/>
                    <a:pt x="404" y="238"/>
                  </a:cubicBezTo>
                  <a:cubicBezTo>
                    <a:pt x="420" y="237"/>
                    <a:pt x="435" y="237"/>
                    <a:pt x="450" y="237"/>
                  </a:cubicBezTo>
                  <a:cubicBezTo>
                    <a:pt x="464" y="237"/>
                    <a:pt x="478" y="236"/>
                    <a:pt x="491" y="236"/>
                  </a:cubicBezTo>
                  <a:cubicBezTo>
                    <a:pt x="513" y="236"/>
                    <a:pt x="531" y="235"/>
                    <a:pt x="546" y="235"/>
                  </a:cubicBezTo>
                  <a:cubicBezTo>
                    <a:pt x="546" y="235"/>
                    <a:pt x="546" y="235"/>
                    <a:pt x="546" y="235"/>
                  </a:cubicBezTo>
                  <a:cubicBezTo>
                    <a:pt x="546" y="235"/>
                    <a:pt x="548" y="235"/>
                    <a:pt x="552" y="235"/>
                  </a:cubicBezTo>
                  <a:cubicBezTo>
                    <a:pt x="554" y="235"/>
                    <a:pt x="556" y="235"/>
                    <a:pt x="559" y="235"/>
                  </a:cubicBezTo>
                  <a:cubicBezTo>
                    <a:pt x="559" y="235"/>
                    <a:pt x="560" y="235"/>
                    <a:pt x="560" y="235"/>
                  </a:cubicBezTo>
                  <a:cubicBezTo>
                    <a:pt x="561" y="235"/>
                    <a:pt x="561" y="235"/>
                    <a:pt x="561" y="235"/>
                  </a:cubicBezTo>
                  <a:cubicBezTo>
                    <a:pt x="560" y="235"/>
                    <a:pt x="561" y="235"/>
                    <a:pt x="561" y="235"/>
                  </a:cubicBezTo>
                  <a:cubicBezTo>
                    <a:pt x="561" y="234"/>
                    <a:pt x="563" y="237"/>
                    <a:pt x="562" y="231"/>
                  </a:cubicBezTo>
                  <a:cubicBezTo>
                    <a:pt x="560" y="230"/>
                    <a:pt x="561" y="231"/>
                    <a:pt x="561" y="231"/>
                  </a:cubicBezTo>
                  <a:cubicBezTo>
                    <a:pt x="560" y="231"/>
                    <a:pt x="560" y="231"/>
                    <a:pt x="560" y="231"/>
                  </a:cubicBezTo>
                  <a:cubicBezTo>
                    <a:pt x="560" y="231"/>
                    <a:pt x="560" y="231"/>
                    <a:pt x="560" y="231"/>
                  </a:cubicBezTo>
                  <a:cubicBezTo>
                    <a:pt x="560" y="231"/>
                    <a:pt x="560" y="231"/>
                    <a:pt x="560" y="231"/>
                  </a:cubicBezTo>
                  <a:cubicBezTo>
                    <a:pt x="559" y="231"/>
                    <a:pt x="558" y="231"/>
                    <a:pt x="557" y="231"/>
                  </a:cubicBezTo>
                  <a:cubicBezTo>
                    <a:pt x="555" y="230"/>
                    <a:pt x="554" y="230"/>
                    <a:pt x="552" y="230"/>
                  </a:cubicBezTo>
                  <a:cubicBezTo>
                    <a:pt x="537" y="230"/>
                    <a:pt x="516" y="230"/>
                    <a:pt x="491" y="230"/>
                  </a:cubicBezTo>
                  <a:cubicBezTo>
                    <a:pt x="478" y="229"/>
                    <a:pt x="464" y="229"/>
                    <a:pt x="450" y="229"/>
                  </a:cubicBezTo>
                  <a:cubicBezTo>
                    <a:pt x="435" y="229"/>
                    <a:pt x="420" y="229"/>
                    <a:pt x="404" y="229"/>
                  </a:cubicBezTo>
                  <a:cubicBezTo>
                    <a:pt x="396" y="229"/>
                    <a:pt x="388" y="229"/>
                    <a:pt x="379" y="230"/>
                  </a:cubicBezTo>
                  <a:cubicBezTo>
                    <a:pt x="375" y="231"/>
                    <a:pt x="371" y="231"/>
                    <a:pt x="367" y="232"/>
                  </a:cubicBezTo>
                  <a:cubicBezTo>
                    <a:pt x="363" y="233"/>
                    <a:pt x="358" y="234"/>
                    <a:pt x="354" y="234"/>
                  </a:cubicBezTo>
                  <a:cubicBezTo>
                    <a:pt x="338" y="239"/>
                    <a:pt x="321" y="245"/>
                    <a:pt x="306" y="255"/>
                  </a:cubicBezTo>
                  <a:cubicBezTo>
                    <a:pt x="295" y="263"/>
                    <a:pt x="285" y="272"/>
                    <a:pt x="276" y="283"/>
                  </a:cubicBezTo>
                  <a:cubicBezTo>
                    <a:pt x="277" y="278"/>
                    <a:pt x="278" y="272"/>
                    <a:pt x="279" y="267"/>
                  </a:cubicBezTo>
                  <a:cubicBezTo>
                    <a:pt x="281" y="254"/>
                    <a:pt x="282" y="240"/>
                    <a:pt x="284" y="227"/>
                  </a:cubicBezTo>
                  <a:cubicBezTo>
                    <a:pt x="285" y="214"/>
                    <a:pt x="286" y="200"/>
                    <a:pt x="287" y="187"/>
                  </a:cubicBezTo>
                  <a:cubicBezTo>
                    <a:pt x="301" y="167"/>
                    <a:pt x="346" y="104"/>
                    <a:pt x="350" y="59"/>
                  </a:cubicBezTo>
                  <a:cubicBezTo>
                    <a:pt x="346" y="59"/>
                    <a:pt x="346" y="59"/>
                    <a:pt x="346" y="59"/>
                  </a:cubicBezTo>
                  <a:cubicBezTo>
                    <a:pt x="343" y="99"/>
                    <a:pt x="304" y="156"/>
                    <a:pt x="287" y="180"/>
                  </a:cubicBezTo>
                  <a:cubicBezTo>
                    <a:pt x="287" y="168"/>
                    <a:pt x="288" y="157"/>
                    <a:pt x="287" y="146"/>
                  </a:cubicBezTo>
                  <a:cubicBezTo>
                    <a:pt x="287" y="139"/>
                    <a:pt x="287" y="132"/>
                    <a:pt x="287" y="126"/>
                  </a:cubicBezTo>
                  <a:cubicBezTo>
                    <a:pt x="286" y="119"/>
                    <a:pt x="286" y="112"/>
                    <a:pt x="285" y="105"/>
                  </a:cubicBezTo>
                  <a:cubicBezTo>
                    <a:pt x="284" y="99"/>
                    <a:pt x="283" y="92"/>
                    <a:pt x="282" y="85"/>
                  </a:cubicBezTo>
                  <a:cubicBezTo>
                    <a:pt x="281" y="82"/>
                    <a:pt x="281" y="79"/>
                    <a:pt x="280" y="75"/>
                  </a:cubicBezTo>
                  <a:cubicBezTo>
                    <a:pt x="279" y="72"/>
                    <a:pt x="278" y="69"/>
                    <a:pt x="277" y="65"/>
                  </a:cubicBezTo>
                  <a:cubicBezTo>
                    <a:pt x="276" y="62"/>
                    <a:pt x="276" y="59"/>
                    <a:pt x="275" y="56"/>
                  </a:cubicBezTo>
                  <a:cubicBezTo>
                    <a:pt x="271" y="46"/>
                    <a:pt x="271" y="46"/>
                    <a:pt x="271" y="46"/>
                  </a:cubicBezTo>
                  <a:cubicBezTo>
                    <a:pt x="270" y="43"/>
                    <a:pt x="268" y="40"/>
                    <a:pt x="267" y="37"/>
                  </a:cubicBezTo>
                  <a:cubicBezTo>
                    <a:pt x="265" y="34"/>
                    <a:pt x="263" y="31"/>
                    <a:pt x="262" y="28"/>
                  </a:cubicBezTo>
                  <a:cubicBezTo>
                    <a:pt x="260" y="25"/>
                    <a:pt x="258" y="22"/>
                    <a:pt x="256" y="19"/>
                  </a:cubicBezTo>
                  <a:cubicBezTo>
                    <a:pt x="254" y="17"/>
                    <a:pt x="251" y="14"/>
                    <a:pt x="249" y="12"/>
                  </a:cubicBezTo>
                  <a:cubicBezTo>
                    <a:pt x="246" y="9"/>
                    <a:pt x="243" y="7"/>
                    <a:pt x="241" y="5"/>
                  </a:cubicBezTo>
                  <a:cubicBezTo>
                    <a:pt x="238" y="3"/>
                    <a:pt x="235" y="2"/>
                    <a:pt x="232" y="0"/>
                  </a:cubicBezTo>
                  <a:cubicBezTo>
                    <a:pt x="230" y="3"/>
                    <a:pt x="230" y="3"/>
                    <a:pt x="230" y="3"/>
                  </a:cubicBezTo>
                  <a:cubicBezTo>
                    <a:pt x="233" y="5"/>
                    <a:pt x="236" y="7"/>
                    <a:pt x="238" y="8"/>
                  </a:cubicBezTo>
                  <a:cubicBezTo>
                    <a:pt x="241" y="11"/>
                    <a:pt x="243" y="13"/>
                    <a:pt x="246" y="15"/>
                  </a:cubicBezTo>
                  <a:cubicBezTo>
                    <a:pt x="248" y="17"/>
                    <a:pt x="250" y="20"/>
                    <a:pt x="252" y="22"/>
                  </a:cubicBezTo>
                  <a:cubicBezTo>
                    <a:pt x="254" y="25"/>
                    <a:pt x="256" y="27"/>
                    <a:pt x="258" y="30"/>
                  </a:cubicBezTo>
                  <a:cubicBezTo>
                    <a:pt x="259" y="33"/>
                    <a:pt x="261" y="36"/>
                    <a:pt x="262" y="39"/>
                  </a:cubicBezTo>
                  <a:cubicBezTo>
                    <a:pt x="264" y="42"/>
                    <a:pt x="265" y="45"/>
                    <a:pt x="266" y="48"/>
                  </a:cubicBezTo>
                  <a:cubicBezTo>
                    <a:pt x="269" y="57"/>
                    <a:pt x="269" y="57"/>
                    <a:pt x="269" y="57"/>
                  </a:cubicBezTo>
                  <a:cubicBezTo>
                    <a:pt x="270" y="61"/>
                    <a:pt x="271" y="64"/>
                    <a:pt x="272" y="67"/>
                  </a:cubicBezTo>
                  <a:cubicBezTo>
                    <a:pt x="273" y="70"/>
                    <a:pt x="273" y="73"/>
                    <a:pt x="274" y="77"/>
                  </a:cubicBezTo>
                  <a:cubicBezTo>
                    <a:pt x="275" y="80"/>
                    <a:pt x="275" y="83"/>
                    <a:pt x="276" y="86"/>
                  </a:cubicBezTo>
                  <a:cubicBezTo>
                    <a:pt x="277" y="93"/>
                    <a:pt x="278" y="100"/>
                    <a:pt x="278" y="106"/>
                  </a:cubicBezTo>
                  <a:cubicBezTo>
                    <a:pt x="279" y="110"/>
                    <a:pt x="279" y="114"/>
                    <a:pt x="279" y="119"/>
                  </a:cubicBezTo>
                  <a:cubicBezTo>
                    <a:pt x="214" y="111"/>
                    <a:pt x="159" y="47"/>
                    <a:pt x="159" y="47"/>
                  </a:cubicBezTo>
                  <a:cubicBezTo>
                    <a:pt x="156" y="49"/>
                    <a:pt x="156" y="49"/>
                    <a:pt x="156" y="49"/>
                  </a:cubicBezTo>
                  <a:cubicBezTo>
                    <a:pt x="156" y="50"/>
                    <a:pt x="213" y="115"/>
                    <a:pt x="280" y="123"/>
                  </a:cubicBezTo>
                  <a:cubicBezTo>
                    <a:pt x="280" y="124"/>
                    <a:pt x="280" y="125"/>
                    <a:pt x="280" y="126"/>
                  </a:cubicBezTo>
                  <a:cubicBezTo>
                    <a:pt x="280" y="133"/>
                    <a:pt x="280" y="139"/>
                    <a:pt x="280" y="146"/>
                  </a:cubicBezTo>
                  <a:cubicBezTo>
                    <a:pt x="280" y="173"/>
                    <a:pt x="278" y="199"/>
                    <a:pt x="275" y="226"/>
                  </a:cubicBezTo>
                  <a:cubicBezTo>
                    <a:pt x="273" y="239"/>
                    <a:pt x="271" y="252"/>
                    <a:pt x="269" y="266"/>
                  </a:cubicBezTo>
                  <a:cubicBezTo>
                    <a:pt x="268" y="274"/>
                    <a:pt x="266" y="282"/>
                    <a:pt x="265" y="291"/>
                  </a:cubicBezTo>
                  <a:cubicBezTo>
                    <a:pt x="264" y="290"/>
                    <a:pt x="263" y="289"/>
                    <a:pt x="263" y="288"/>
                  </a:cubicBezTo>
                  <a:cubicBezTo>
                    <a:pt x="260" y="282"/>
                    <a:pt x="256" y="277"/>
                    <a:pt x="252" y="272"/>
                  </a:cubicBezTo>
                  <a:cubicBezTo>
                    <a:pt x="249" y="267"/>
                    <a:pt x="245" y="263"/>
                    <a:pt x="241" y="258"/>
                  </a:cubicBezTo>
                  <a:cubicBezTo>
                    <a:pt x="237" y="253"/>
                    <a:pt x="233" y="249"/>
                    <a:pt x="229" y="245"/>
                  </a:cubicBezTo>
                  <a:cubicBezTo>
                    <a:pt x="224" y="240"/>
                    <a:pt x="220" y="236"/>
                    <a:pt x="215" y="232"/>
                  </a:cubicBezTo>
                  <a:cubicBezTo>
                    <a:pt x="211" y="228"/>
                    <a:pt x="206" y="224"/>
                    <a:pt x="201" y="220"/>
                  </a:cubicBezTo>
                  <a:cubicBezTo>
                    <a:pt x="194" y="215"/>
                    <a:pt x="194" y="215"/>
                    <a:pt x="194" y="215"/>
                  </a:cubicBezTo>
                  <a:cubicBezTo>
                    <a:pt x="186" y="210"/>
                    <a:pt x="186" y="210"/>
                    <a:pt x="186" y="210"/>
                  </a:cubicBezTo>
                  <a:cubicBezTo>
                    <a:pt x="181" y="207"/>
                    <a:pt x="176" y="203"/>
                    <a:pt x="171" y="200"/>
                  </a:cubicBezTo>
                  <a:cubicBezTo>
                    <a:pt x="166" y="197"/>
                    <a:pt x="160" y="195"/>
                    <a:pt x="155" y="192"/>
                  </a:cubicBezTo>
                  <a:cubicBezTo>
                    <a:pt x="149" y="190"/>
                    <a:pt x="143" y="187"/>
                    <a:pt x="138" y="185"/>
                  </a:cubicBezTo>
                  <a:cubicBezTo>
                    <a:pt x="132" y="183"/>
                    <a:pt x="126" y="181"/>
                    <a:pt x="121" y="179"/>
                  </a:cubicBezTo>
                  <a:cubicBezTo>
                    <a:pt x="115" y="178"/>
                    <a:pt x="109" y="176"/>
                    <a:pt x="103" y="175"/>
                  </a:cubicBezTo>
                  <a:cubicBezTo>
                    <a:pt x="97" y="174"/>
                    <a:pt x="91" y="172"/>
                    <a:pt x="85" y="172"/>
                  </a:cubicBezTo>
                  <a:cubicBezTo>
                    <a:pt x="79" y="171"/>
                    <a:pt x="73" y="170"/>
                    <a:pt x="67" y="169"/>
                  </a:cubicBezTo>
                  <a:cubicBezTo>
                    <a:pt x="61" y="169"/>
                    <a:pt x="55" y="169"/>
                    <a:pt x="49" y="168"/>
                  </a:cubicBezTo>
                  <a:cubicBezTo>
                    <a:pt x="43" y="168"/>
                    <a:pt x="37" y="168"/>
                    <a:pt x="31" y="168"/>
                  </a:cubicBezTo>
                  <a:cubicBezTo>
                    <a:pt x="31" y="172"/>
                    <a:pt x="31" y="172"/>
                    <a:pt x="31" y="172"/>
                  </a:cubicBezTo>
                  <a:cubicBezTo>
                    <a:pt x="37" y="172"/>
                    <a:pt x="43" y="172"/>
                    <a:pt x="49" y="173"/>
                  </a:cubicBezTo>
                  <a:cubicBezTo>
                    <a:pt x="55" y="173"/>
                    <a:pt x="61" y="173"/>
                    <a:pt x="67" y="174"/>
                  </a:cubicBezTo>
                  <a:cubicBezTo>
                    <a:pt x="73" y="175"/>
                    <a:pt x="78" y="176"/>
                    <a:pt x="84" y="177"/>
                  </a:cubicBezTo>
                  <a:cubicBezTo>
                    <a:pt x="90" y="178"/>
                    <a:pt x="96" y="179"/>
                    <a:pt x="102" y="180"/>
                  </a:cubicBezTo>
                  <a:cubicBezTo>
                    <a:pt x="107" y="182"/>
                    <a:pt x="113" y="184"/>
                    <a:pt x="119" y="185"/>
                  </a:cubicBezTo>
                  <a:cubicBezTo>
                    <a:pt x="124" y="187"/>
                    <a:pt x="130" y="189"/>
                    <a:pt x="135" y="191"/>
                  </a:cubicBezTo>
                  <a:cubicBezTo>
                    <a:pt x="141" y="193"/>
                    <a:pt x="146" y="196"/>
                    <a:pt x="152" y="198"/>
                  </a:cubicBezTo>
                  <a:cubicBezTo>
                    <a:pt x="157" y="201"/>
                    <a:pt x="162" y="204"/>
                    <a:pt x="167" y="207"/>
                  </a:cubicBezTo>
                  <a:cubicBezTo>
                    <a:pt x="172" y="210"/>
                    <a:pt x="177" y="213"/>
                    <a:pt x="182" y="216"/>
                  </a:cubicBezTo>
                  <a:cubicBezTo>
                    <a:pt x="189" y="221"/>
                    <a:pt x="189" y="221"/>
                    <a:pt x="189" y="221"/>
                  </a:cubicBezTo>
                  <a:cubicBezTo>
                    <a:pt x="196" y="227"/>
                    <a:pt x="196" y="227"/>
                    <a:pt x="196" y="227"/>
                  </a:cubicBezTo>
                  <a:cubicBezTo>
                    <a:pt x="201" y="230"/>
                    <a:pt x="205" y="234"/>
                    <a:pt x="210" y="238"/>
                  </a:cubicBezTo>
                  <a:cubicBezTo>
                    <a:pt x="214" y="242"/>
                    <a:pt x="218" y="246"/>
                    <a:pt x="222" y="251"/>
                  </a:cubicBezTo>
                  <a:cubicBezTo>
                    <a:pt x="226" y="255"/>
                    <a:pt x="230" y="259"/>
                    <a:pt x="234" y="264"/>
                  </a:cubicBezTo>
                  <a:cubicBezTo>
                    <a:pt x="238" y="269"/>
                    <a:pt x="241" y="273"/>
                    <a:pt x="245" y="278"/>
                  </a:cubicBezTo>
                  <a:cubicBezTo>
                    <a:pt x="248" y="283"/>
                    <a:pt x="251" y="288"/>
                    <a:pt x="254" y="293"/>
                  </a:cubicBezTo>
                  <a:cubicBezTo>
                    <a:pt x="257" y="297"/>
                    <a:pt x="259" y="302"/>
                    <a:pt x="261" y="306"/>
                  </a:cubicBezTo>
                  <a:cubicBezTo>
                    <a:pt x="255" y="317"/>
                    <a:pt x="251" y="327"/>
                    <a:pt x="248" y="338"/>
                  </a:cubicBezTo>
                  <a:cubicBezTo>
                    <a:pt x="243" y="354"/>
                    <a:pt x="239" y="370"/>
                    <a:pt x="238" y="384"/>
                  </a:cubicBezTo>
                  <a:cubicBezTo>
                    <a:pt x="236" y="399"/>
                    <a:pt x="235" y="413"/>
                    <a:pt x="235" y="426"/>
                  </a:cubicBezTo>
                  <a:cubicBezTo>
                    <a:pt x="235" y="439"/>
                    <a:pt x="235" y="451"/>
                    <a:pt x="236" y="462"/>
                  </a:cubicBezTo>
                  <a:cubicBezTo>
                    <a:pt x="237" y="472"/>
                    <a:pt x="234" y="481"/>
                    <a:pt x="235" y="489"/>
                  </a:cubicBezTo>
                  <a:cubicBezTo>
                    <a:pt x="236" y="496"/>
                    <a:pt x="234" y="505"/>
                    <a:pt x="231" y="508"/>
                  </a:cubicBezTo>
                  <a:cubicBezTo>
                    <a:pt x="229" y="511"/>
                    <a:pt x="219" y="519"/>
                    <a:pt x="212" y="524"/>
                  </a:cubicBezTo>
                  <a:cubicBezTo>
                    <a:pt x="207" y="525"/>
                    <a:pt x="201" y="526"/>
                    <a:pt x="194" y="528"/>
                  </a:cubicBezTo>
                  <a:cubicBezTo>
                    <a:pt x="183" y="530"/>
                    <a:pt x="170" y="533"/>
                    <a:pt x="157" y="534"/>
                  </a:cubicBezTo>
                  <a:cubicBezTo>
                    <a:pt x="150" y="534"/>
                    <a:pt x="143" y="535"/>
                    <a:pt x="137" y="533"/>
                  </a:cubicBezTo>
                  <a:cubicBezTo>
                    <a:pt x="135" y="533"/>
                    <a:pt x="134" y="532"/>
                    <a:pt x="132" y="531"/>
                  </a:cubicBezTo>
                  <a:cubicBezTo>
                    <a:pt x="127" y="529"/>
                    <a:pt x="127" y="529"/>
                    <a:pt x="127" y="529"/>
                  </a:cubicBezTo>
                  <a:cubicBezTo>
                    <a:pt x="126" y="528"/>
                    <a:pt x="124" y="527"/>
                    <a:pt x="122" y="526"/>
                  </a:cubicBezTo>
                  <a:cubicBezTo>
                    <a:pt x="120" y="526"/>
                    <a:pt x="119" y="525"/>
                    <a:pt x="117" y="524"/>
                  </a:cubicBezTo>
                  <a:cubicBezTo>
                    <a:pt x="113" y="523"/>
                    <a:pt x="110" y="522"/>
                    <a:pt x="106" y="522"/>
                  </a:cubicBezTo>
                  <a:cubicBezTo>
                    <a:pt x="100" y="521"/>
                    <a:pt x="100" y="521"/>
                    <a:pt x="100" y="521"/>
                  </a:cubicBezTo>
                  <a:cubicBezTo>
                    <a:pt x="95" y="521"/>
                    <a:pt x="95" y="521"/>
                    <a:pt x="95" y="521"/>
                  </a:cubicBezTo>
                  <a:cubicBezTo>
                    <a:pt x="88" y="520"/>
                    <a:pt x="80" y="521"/>
                    <a:pt x="73" y="522"/>
                  </a:cubicBezTo>
                  <a:cubicBezTo>
                    <a:pt x="70" y="522"/>
                    <a:pt x="67" y="523"/>
                    <a:pt x="63" y="524"/>
                  </a:cubicBezTo>
                  <a:cubicBezTo>
                    <a:pt x="60" y="525"/>
                    <a:pt x="57" y="525"/>
                    <a:pt x="54" y="526"/>
                  </a:cubicBezTo>
                  <a:cubicBezTo>
                    <a:pt x="51" y="527"/>
                    <a:pt x="48" y="527"/>
                    <a:pt x="45" y="528"/>
                  </a:cubicBezTo>
                  <a:cubicBezTo>
                    <a:pt x="42" y="528"/>
                    <a:pt x="39" y="529"/>
                    <a:pt x="37" y="529"/>
                  </a:cubicBezTo>
                  <a:cubicBezTo>
                    <a:pt x="34" y="529"/>
                    <a:pt x="31" y="529"/>
                    <a:pt x="29" y="529"/>
                  </a:cubicBezTo>
                  <a:cubicBezTo>
                    <a:pt x="26" y="529"/>
                    <a:pt x="24" y="530"/>
                    <a:pt x="22" y="530"/>
                  </a:cubicBezTo>
                  <a:cubicBezTo>
                    <a:pt x="20" y="529"/>
                    <a:pt x="17" y="529"/>
                    <a:pt x="16" y="529"/>
                  </a:cubicBezTo>
                  <a:cubicBezTo>
                    <a:pt x="14" y="529"/>
                    <a:pt x="12" y="529"/>
                    <a:pt x="10" y="529"/>
                  </a:cubicBezTo>
                  <a:cubicBezTo>
                    <a:pt x="7" y="528"/>
                    <a:pt x="5" y="528"/>
                    <a:pt x="3" y="528"/>
                  </a:cubicBezTo>
                  <a:cubicBezTo>
                    <a:pt x="1" y="527"/>
                    <a:pt x="0" y="527"/>
                    <a:pt x="0" y="527"/>
                  </a:cubicBezTo>
                  <a:cubicBezTo>
                    <a:pt x="0" y="527"/>
                    <a:pt x="1" y="527"/>
                    <a:pt x="3" y="528"/>
                  </a:cubicBezTo>
                  <a:cubicBezTo>
                    <a:pt x="5" y="528"/>
                    <a:pt x="7" y="529"/>
                    <a:pt x="10" y="529"/>
                  </a:cubicBezTo>
                  <a:cubicBezTo>
                    <a:pt x="12" y="529"/>
                    <a:pt x="14" y="530"/>
                    <a:pt x="15" y="530"/>
                  </a:cubicBezTo>
                  <a:cubicBezTo>
                    <a:pt x="17" y="530"/>
                    <a:pt x="19" y="530"/>
                    <a:pt x="22" y="530"/>
                  </a:cubicBezTo>
                  <a:cubicBezTo>
                    <a:pt x="24" y="530"/>
                    <a:pt x="26" y="530"/>
                    <a:pt x="29" y="530"/>
                  </a:cubicBezTo>
                  <a:cubicBezTo>
                    <a:pt x="31" y="530"/>
                    <a:pt x="34" y="530"/>
                    <a:pt x="37" y="530"/>
                  </a:cubicBezTo>
                  <a:cubicBezTo>
                    <a:pt x="40" y="530"/>
                    <a:pt x="42" y="530"/>
                    <a:pt x="45" y="529"/>
                  </a:cubicBezTo>
                  <a:cubicBezTo>
                    <a:pt x="48" y="529"/>
                    <a:pt x="51" y="529"/>
                    <a:pt x="54" y="528"/>
                  </a:cubicBezTo>
                  <a:cubicBezTo>
                    <a:pt x="58" y="527"/>
                    <a:pt x="61" y="527"/>
                    <a:pt x="64" y="526"/>
                  </a:cubicBezTo>
                  <a:cubicBezTo>
                    <a:pt x="67" y="525"/>
                    <a:pt x="70" y="524"/>
                    <a:pt x="74" y="524"/>
                  </a:cubicBezTo>
                  <a:cubicBezTo>
                    <a:pt x="81" y="523"/>
                    <a:pt x="88" y="523"/>
                    <a:pt x="95" y="524"/>
                  </a:cubicBezTo>
                  <a:cubicBezTo>
                    <a:pt x="100" y="524"/>
                    <a:pt x="100" y="524"/>
                    <a:pt x="100" y="524"/>
                  </a:cubicBezTo>
                  <a:cubicBezTo>
                    <a:pt x="105" y="525"/>
                    <a:pt x="105" y="525"/>
                    <a:pt x="105" y="525"/>
                  </a:cubicBezTo>
                  <a:cubicBezTo>
                    <a:pt x="109" y="526"/>
                    <a:pt x="112" y="527"/>
                    <a:pt x="116" y="528"/>
                  </a:cubicBezTo>
                  <a:cubicBezTo>
                    <a:pt x="117" y="529"/>
                    <a:pt x="119" y="530"/>
                    <a:pt x="120" y="530"/>
                  </a:cubicBezTo>
                  <a:cubicBezTo>
                    <a:pt x="122" y="531"/>
                    <a:pt x="124" y="531"/>
                    <a:pt x="125" y="532"/>
                  </a:cubicBezTo>
                  <a:cubicBezTo>
                    <a:pt x="130" y="535"/>
                    <a:pt x="130" y="535"/>
                    <a:pt x="130" y="535"/>
                  </a:cubicBezTo>
                  <a:cubicBezTo>
                    <a:pt x="131" y="536"/>
                    <a:pt x="133" y="537"/>
                    <a:pt x="135" y="538"/>
                  </a:cubicBezTo>
                  <a:cubicBezTo>
                    <a:pt x="139" y="539"/>
                    <a:pt x="143" y="539"/>
                    <a:pt x="146" y="539"/>
                  </a:cubicBezTo>
                  <a:cubicBezTo>
                    <a:pt x="150" y="540"/>
                    <a:pt x="154" y="540"/>
                    <a:pt x="157" y="539"/>
                  </a:cubicBezTo>
                  <a:cubicBezTo>
                    <a:pt x="171" y="539"/>
                    <a:pt x="184" y="537"/>
                    <a:pt x="195" y="535"/>
                  </a:cubicBezTo>
                  <a:cubicBezTo>
                    <a:pt x="206" y="533"/>
                    <a:pt x="215" y="531"/>
                    <a:pt x="221" y="529"/>
                  </a:cubicBezTo>
                  <a:cubicBezTo>
                    <a:pt x="223" y="529"/>
                    <a:pt x="224" y="529"/>
                    <a:pt x="225" y="528"/>
                  </a:cubicBezTo>
                  <a:cubicBezTo>
                    <a:pt x="216" y="535"/>
                    <a:pt x="205" y="544"/>
                    <a:pt x="194" y="552"/>
                  </a:cubicBezTo>
                  <a:cubicBezTo>
                    <a:pt x="190" y="554"/>
                    <a:pt x="187" y="557"/>
                    <a:pt x="183" y="558"/>
                  </a:cubicBezTo>
                  <a:cubicBezTo>
                    <a:pt x="183" y="559"/>
                    <a:pt x="182" y="559"/>
                    <a:pt x="181" y="559"/>
                  </a:cubicBezTo>
                  <a:cubicBezTo>
                    <a:pt x="181" y="559"/>
                    <a:pt x="180" y="560"/>
                    <a:pt x="180" y="560"/>
                  </a:cubicBezTo>
                  <a:cubicBezTo>
                    <a:pt x="180" y="560"/>
                    <a:pt x="180" y="560"/>
                    <a:pt x="180" y="560"/>
                  </a:cubicBezTo>
                  <a:cubicBezTo>
                    <a:pt x="180" y="560"/>
                    <a:pt x="180" y="560"/>
                    <a:pt x="180" y="560"/>
                  </a:cubicBezTo>
                  <a:cubicBezTo>
                    <a:pt x="179" y="560"/>
                    <a:pt x="179" y="560"/>
                    <a:pt x="179" y="560"/>
                  </a:cubicBezTo>
                  <a:cubicBezTo>
                    <a:pt x="178" y="560"/>
                    <a:pt x="177" y="560"/>
                    <a:pt x="176" y="560"/>
                  </a:cubicBezTo>
                  <a:cubicBezTo>
                    <a:pt x="174" y="560"/>
                    <a:pt x="174" y="561"/>
                    <a:pt x="173" y="561"/>
                  </a:cubicBezTo>
                  <a:cubicBezTo>
                    <a:pt x="165" y="563"/>
                    <a:pt x="158" y="565"/>
                    <a:pt x="152" y="568"/>
                  </a:cubicBezTo>
                  <a:cubicBezTo>
                    <a:pt x="149" y="569"/>
                    <a:pt x="146" y="570"/>
                    <a:pt x="144" y="572"/>
                  </a:cubicBezTo>
                  <a:cubicBezTo>
                    <a:pt x="142" y="573"/>
                    <a:pt x="140" y="574"/>
                    <a:pt x="138" y="575"/>
                  </a:cubicBezTo>
                  <a:cubicBezTo>
                    <a:pt x="137" y="576"/>
                    <a:pt x="137" y="576"/>
                    <a:pt x="136" y="576"/>
                  </a:cubicBezTo>
                  <a:cubicBezTo>
                    <a:pt x="136" y="577"/>
                    <a:pt x="135" y="577"/>
                    <a:pt x="135" y="578"/>
                  </a:cubicBezTo>
                  <a:cubicBezTo>
                    <a:pt x="134" y="579"/>
                    <a:pt x="134" y="579"/>
                    <a:pt x="134" y="579"/>
                  </a:cubicBezTo>
                  <a:cubicBezTo>
                    <a:pt x="134" y="579"/>
                    <a:pt x="134" y="579"/>
                    <a:pt x="135" y="578"/>
                  </a:cubicBezTo>
                  <a:cubicBezTo>
                    <a:pt x="135" y="578"/>
                    <a:pt x="136" y="577"/>
                    <a:pt x="136" y="577"/>
                  </a:cubicBezTo>
                  <a:cubicBezTo>
                    <a:pt x="137" y="577"/>
                    <a:pt x="138" y="576"/>
                    <a:pt x="139" y="576"/>
                  </a:cubicBezTo>
                  <a:cubicBezTo>
                    <a:pt x="140" y="575"/>
                    <a:pt x="142" y="574"/>
                    <a:pt x="145" y="573"/>
                  </a:cubicBezTo>
                  <a:cubicBezTo>
                    <a:pt x="147" y="572"/>
                    <a:pt x="150" y="571"/>
                    <a:pt x="153" y="571"/>
                  </a:cubicBezTo>
                  <a:cubicBezTo>
                    <a:pt x="159" y="569"/>
                    <a:pt x="166" y="567"/>
                    <a:pt x="173" y="567"/>
                  </a:cubicBezTo>
                  <a:cubicBezTo>
                    <a:pt x="174" y="567"/>
                    <a:pt x="175" y="566"/>
                    <a:pt x="176" y="566"/>
                  </a:cubicBezTo>
                  <a:cubicBezTo>
                    <a:pt x="177" y="566"/>
                    <a:pt x="178" y="566"/>
                    <a:pt x="179" y="566"/>
                  </a:cubicBezTo>
                  <a:cubicBezTo>
                    <a:pt x="180" y="567"/>
                    <a:pt x="180" y="567"/>
                    <a:pt x="180" y="567"/>
                  </a:cubicBezTo>
                  <a:cubicBezTo>
                    <a:pt x="180" y="567"/>
                    <a:pt x="180" y="567"/>
                    <a:pt x="180" y="567"/>
                  </a:cubicBezTo>
                  <a:cubicBezTo>
                    <a:pt x="181" y="567"/>
                    <a:pt x="181" y="567"/>
                    <a:pt x="181" y="567"/>
                  </a:cubicBezTo>
                  <a:cubicBezTo>
                    <a:pt x="182" y="567"/>
                    <a:pt x="182" y="566"/>
                    <a:pt x="183" y="566"/>
                  </a:cubicBezTo>
                  <a:cubicBezTo>
                    <a:pt x="184" y="566"/>
                    <a:pt x="185" y="566"/>
                    <a:pt x="186" y="565"/>
                  </a:cubicBezTo>
                  <a:cubicBezTo>
                    <a:pt x="191" y="564"/>
                    <a:pt x="194" y="562"/>
                    <a:pt x="198" y="560"/>
                  </a:cubicBezTo>
                  <a:cubicBezTo>
                    <a:pt x="211" y="554"/>
                    <a:pt x="224" y="546"/>
                    <a:pt x="234" y="540"/>
                  </a:cubicBezTo>
                  <a:cubicBezTo>
                    <a:pt x="234" y="549"/>
                    <a:pt x="234" y="559"/>
                    <a:pt x="234" y="569"/>
                  </a:cubicBezTo>
                  <a:cubicBezTo>
                    <a:pt x="234" y="570"/>
                    <a:pt x="233" y="572"/>
                    <a:pt x="232" y="575"/>
                  </a:cubicBezTo>
                  <a:cubicBezTo>
                    <a:pt x="229" y="581"/>
                    <a:pt x="226" y="589"/>
                    <a:pt x="221" y="597"/>
                  </a:cubicBezTo>
                  <a:cubicBezTo>
                    <a:pt x="220" y="599"/>
                    <a:pt x="219" y="600"/>
                    <a:pt x="218" y="602"/>
                  </a:cubicBezTo>
                  <a:cubicBezTo>
                    <a:pt x="218" y="602"/>
                    <a:pt x="217" y="603"/>
                    <a:pt x="217" y="603"/>
                  </a:cubicBezTo>
                  <a:cubicBezTo>
                    <a:pt x="217" y="603"/>
                    <a:pt x="217" y="603"/>
                    <a:pt x="217" y="604"/>
                  </a:cubicBezTo>
                  <a:cubicBezTo>
                    <a:pt x="217" y="604"/>
                    <a:pt x="217" y="604"/>
                    <a:pt x="217" y="604"/>
                  </a:cubicBezTo>
                  <a:cubicBezTo>
                    <a:pt x="216" y="604"/>
                    <a:pt x="216" y="604"/>
                    <a:pt x="216" y="604"/>
                  </a:cubicBezTo>
                  <a:cubicBezTo>
                    <a:pt x="216" y="604"/>
                    <a:pt x="216" y="604"/>
                    <a:pt x="216" y="604"/>
                  </a:cubicBezTo>
                  <a:cubicBezTo>
                    <a:pt x="215" y="605"/>
                    <a:pt x="214" y="605"/>
                    <a:pt x="213" y="606"/>
                  </a:cubicBezTo>
                  <a:cubicBezTo>
                    <a:pt x="210" y="609"/>
                    <a:pt x="208" y="612"/>
                    <a:pt x="205" y="614"/>
                  </a:cubicBezTo>
                  <a:cubicBezTo>
                    <a:pt x="203" y="617"/>
                    <a:pt x="202" y="619"/>
                    <a:pt x="201" y="621"/>
                  </a:cubicBezTo>
                  <a:cubicBezTo>
                    <a:pt x="200" y="622"/>
                    <a:pt x="200" y="623"/>
                    <a:pt x="200" y="623"/>
                  </a:cubicBezTo>
                  <a:cubicBezTo>
                    <a:pt x="200" y="624"/>
                    <a:pt x="200" y="624"/>
                    <a:pt x="200" y="624"/>
                  </a:cubicBezTo>
                  <a:cubicBezTo>
                    <a:pt x="200" y="624"/>
                    <a:pt x="200" y="624"/>
                    <a:pt x="200" y="623"/>
                  </a:cubicBezTo>
                  <a:cubicBezTo>
                    <a:pt x="200" y="623"/>
                    <a:pt x="200" y="622"/>
                    <a:pt x="201" y="621"/>
                  </a:cubicBezTo>
                  <a:cubicBezTo>
                    <a:pt x="202" y="620"/>
                    <a:pt x="204" y="618"/>
                    <a:pt x="206" y="615"/>
                  </a:cubicBezTo>
                  <a:cubicBezTo>
                    <a:pt x="209" y="613"/>
                    <a:pt x="212" y="610"/>
                    <a:pt x="215" y="608"/>
                  </a:cubicBezTo>
                  <a:cubicBezTo>
                    <a:pt x="216" y="607"/>
                    <a:pt x="217" y="607"/>
                    <a:pt x="217" y="607"/>
                  </a:cubicBezTo>
                  <a:cubicBezTo>
                    <a:pt x="218" y="606"/>
                    <a:pt x="218" y="606"/>
                    <a:pt x="218" y="606"/>
                  </a:cubicBezTo>
                  <a:cubicBezTo>
                    <a:pt x="218" y="606"/>
                    <a:pt x="218" y="606"/>
                    <a:pt x="218" y="606"/>
                  </a:cubicBezTo>
                  <a:cubicBezTo>
                    <a:pt x="218" y="606"/>
                    <a:pt x="218" y="606"/>
                    <a:pt x="218" y="606"/>
                  </a:cubicBezTo>
                  <a:cubicBezTo>
                    <a:pt x="219" y="606"/>
                    <a:pt x="219" y="606"/>
                    <a:pt x="219" y="606"/>
                  </a:cubicBezTo>
                  <a:cubicBezTo>
                    <a:pt x="220" y="605"/>
                    <a:pt x="220" y="605"/>
                    <a:pt x="221" y="604"/>
                  </a:cubicBezTo>
                  <a:cubicBezTo>
                    <a:pt x="222" y="602"/>
                    <a:pt x="223" y="601"/>
                    <a:pt x="225" y="599"/>
                  </a:cubicBezTo>
                  <a:cubicBezTo>
                    <a:pt x="229" y="593"/>
                    <a:pt x="232" y="587"/>
                    <a:pt x="235" y="582"/>
                  </a:cubicBezTo>
                  <a:cubicBezTo>
                    <a:pt x="236" y="585"/>
                    <a:pt x="236" y="589"/>
                    <a:pt x="236" y="592"/>
                  </a:cubicBezTo>
                  <a:cubicBezTo>
                    <a:pt x="237" y="597"/>
                    <a:pt x="238" y="602"/>
                    <a:pt x="239" y="607"/>
                  </a:cubicBezTo>
                  <a:cubicBezTo>
                    <a:pt x="240" y="612"/>
                    <a:pt x="241" y="617"/>
                    <a:pt x="244" y="622"/>
                  </a:cubicBezTo>
                  <a:cubicBezTo>
                    <a:pt x="244" y="622"/>
                    <a:pt x="244" y="622"/>
                    <a:pt x="244" y="622"/>
                  </a:cubicBezTo>
                  <a:cubicBezTo>
                    <a:pt x="243" y="625"/>
                    <a:pt x="242" y="627"/>
                    <a:pt x="240" y="630"/>
                  </a:cubicBezTo>
                  <a:cubicBezTo>
                    <a:pt x="240" y="631"/>
                    <a:pt x="239" y="632"/>
                    <a:pt x="239" y="632"/>
                  </a:cubicBezTo>
                  <a:cubicBezTo>
                    <a:pt x="239" y="633"/>
                    <a:pt x="238" y="633"/>
                    <a:pt x="237" y="634"/>
                  </a:cubicBezTo>
                  <a:cubicBezTo>
                    <a:pt x="236" y="635"/>
                    <a:pt x="235" y="636"/>
                    <a:pt x="234" y="637"/>
                  </a:cubicBezTo>
                  <a:cubicBezTo>
                    <a:pt x="233" y="638"/>
                    <a:pt x="233" y="639"/>
                    <a:pt x="232" y="640"/>
                  </a:cubicBezTo>
                  <a:cubicBezTo>
                    <a:pt x="232" y="640"/>
                    <a:pt x="232" y="641"/>
                    <a:pt x="232" y="641"/>
                  </a:cubicBezTo>
                  <a:cubicBezTo>
                    <a:pt x="232" y="641"/>
                    <a:pt x="232" y="640"/>
                    <a:pt x="233" y="640"/>
                  </a:cubicBezTo>
                  <a:cubicBezTo>
                    <a:pt x="233" y="639"/>
                    <a:pt x="234" y="638"/>
                    <a:pt x="235" y="638"/>
                  </a:cubicBezTo>
                  <a:cubicBezTo>
                    <a:pt x="236" y="637"/>
                    <a:pt x="237" y="636"/>
                    <a:pt x="238" y="635"/>
                  </a:cubicBezTo>
                  <a:cubicBezTo>
                    <a:pt x="238" y="635"/>
                    <a:pt x="239" y="634"/>
                    <a:pt x="239" y="634"/>
                  </a:cubicBezTo>
                  <a:cubicBezTo>
                    <a:pt x="239" y="634"/>
                    <a:pt x="239" y="634"/>
                    <a:pt x="240" y="634"/>
                  </a:cubicBezTo>
                  <a:cubicBezTo>
                    <a:pt x="240" y="634"/>
                    <a:pt x="240" y="633"/>
                    <a:pt x="240" y="633"/>
                  </a:cubicBezTo>
                  <a:cubicBezTo>
                    <a:pt x="241" y="633"/>
                    <a:pt x="241" y="632"/>
                    <a:pt x="242" y="631"/>
                  </a:cubicBezTo>
                  <a:cubicBezTo>
                    <a:pt x="243" y="629"/>
                    <a:pt x="245" y="627"/>
                    <a:pt x="246" y="626"/>
                  </a:cubicBezTo>
                  <a:cubicBezTo>
                    <a:pt x="246" y="626"/>
                    <a:pt x="246" y="626"/>
                    <a:pt x="246" y="626"/>
                  </a:cubicBezTo>
                  <a:cubicBezTo>
                    <a:pt x="246" y="627"/>
                    <a:pt x="247" y="627"/>
                    <a:pt x="247" y="628"/>
                  </a:cubicBezTo>
                  <a:cubicBezTo>
                    <a:pt x="248" y="629"/>
                    <a:pt x="248" y="629"/>
                    <a:pt x="248" y="629"/>
                  </a:cubicBezTo>
                  <a:cubicBezTo>
                    <a:pt x="248" y="629"/>
                    <a:pt x="248" y="629"/>
                    <a:pt x="248" y="629"/>
                  </a:cubicBezTo>
                  <a:cubicBezTo>
                    <a:pt x="248" y="629"/>
                    <a:pt x="248" y="628"/>
                    <a:pt x="248" y="628"/>
                  </a:cubicBezTo>
                  <a:cubicBezTo>
                    <a:pt x="248" y="629"/>
                    <a:pt x="248" y="629"/>
                    <a:pt x="248" y="629"/>
                  </a:cubicBezTo>
                  <a:cubicBezTo>
                    <a:pt x="248" y="629"/>
                    <a:pt x="248" y="629"/>
                    <a:pt x="248" y="629"/>
                  </a:cubicBezTo>
                  <a:cubicBezTo>
                    <a:pt x="248" y="629"/>
                    <a:pt x="248" y="629"/>
                    <a:pt x="248" y="629"/>
                  </a:cubicBezTo>
                  <a:cubicBezTo>
                    <a:pt x="249" y="630"/>
                    <a:pt x="250" y="631"/>
                    <a:pt x="251" y="631"/>
                  </a:cubicBezTo>
                  <a:cubicBezTo>
                    <a:pt x="251" y="632"/>
                    <a:pt x="252" y="633"/>
                    <a:pt x="252" y="634"/>
                  </a:cubicBezTo>
                  <a:cubicBezTo>
                    <a:pt x="254" y="637"/>
                    <a:pt x="256" y="640"/>
                    <a:pt x="257" y="643"/>
                  </a:cubicBezTo>
                  <a:cubicBezTo>
                    <a:pt x="259" y="650"/>
                    <a:pt x="258" y="656"/>
                    <a:pt x="258" y="660"/>
                  </a:cubicBezTo>
                  <a:cubicBezTo>
                    <a:pt x="257" y="665"/>
                    <a:pt x="256" y="667"/>
                    <a:pt x="256" y="667"/>
                  </a:cubicBezTo>
                  <a:cubicBezTo>
                    <a:pt x="256" y="667"/>
                    <a:pt x="257" y="665"/>
                    <a:pt x="259" y="661"/>
                  </a:cubicBezTo>
                  <a:cubicBezTo>
                    <a:pt x="260" y="657"/>
                    <a:pt x="262" y="651"/>
                    <a:pt x="262" y="643"/>
                  </a:cubicBezTo>
                  <a:cubicBezTo>
                    <a:pt x="262" y="639"/>
                    <a:pt x="261" y="634"/>
                    <a:pt x="259" y="630"/>
                  </a:cubicBezTo>
                  <a:cubicBezTo>
                    <a:pt x="259" y="629"/>
                    <a:pt x="258" y="627"/>
                    <a:pt x="258" y="626"/>
                  </a:cubicBezTo>
                  <a:cubicBezTo>
                    <a:pt x="257" y="625"/>
                    <a:pt x="257" y="624"/>
                    <a:pt x="256" y="623"/>
                  </a:cubicBezTo>
                  <a:cubicBezTo>
                    <a:pt x="256" y="623"/>
                    <a:pt x="256" y="623"/>
                    <a:pt x="256" y="623"/>
                  </a:cubicBezTo>
                  <a:cubicBezTo>
                    <a:pt x="256" y="623"/>
                    <a:pt x="256" y="623"/>
                    <a:pt x="256" y="623"/>
                  </a:cubicBezTo>
                  <a:cubicBezTo>
                    <a:pt x="256" y="623"/>
                    <a:pt x="256" y="623"/>
                    <a:pt x="256" y="623"/>
                  </a:cubicBezTo>
                  <a:cubicBezTo>
                    <a:pt x="256" y="623"/>
                    <a:pt x="255" y="622"/>
                    <a:pt x="255" y="622"/>
                  </a:cubicBezTo>
                  <a:cubicBezTo>
                    <a:pt x="255" y="622"/>
                    <a:pt x="255" y="622"/>
                    <a:pt x="255" y="622"/>
                  </a:cubicBezTo>
                  <a:cubicBezTo>
                    <a:pt x="255" y="622"/>
                    <a:pt x="255" y="622"/>
                    <a:pt x="255" y="622"/>
                  </a:cubicBezTo>
                  <a:cubicBezTo>
                    <a:pt x="255" y="622"/>
                    <a:pt x="255" y="621"/>
                    <a:pt x="255" y="621"/>
                  </a:cubicBezTo>
                  <a:cubicBezTo>
                    <a:pt x="254" y="620"/>
                    <a:pt x="254" y="619"/>
                    <a:pt x="254" y="618"/>
                  </a:cubicBezTo>
                  <a:cubicBezTo>
                    <a:pt x="253" y="615"/>
                    <a:pt x="253" y="610"/>
                    <a:pt x="253" y="606"/>
                  </a:cubicBezTo>
                  <a:cubicBezTo>
                    <a:pt x="253" y="601"/>
                    <a:pt x="253" y="596"/>
                    <a:pt x="254" y="592"/>
                  </a:cubicBezTo>
                  <a:cubicBezTo>
                    <a:pt x="254" y="589"/>
                    <a:pt x="254" y="587"/>
                    <a:pt x="254" y="584"/>
                  </a:cubicBezTo>
                  <a:cubicBezTo>
                    <a:pt x="256" y="586"/>
                    <a:pt x="258" y="588"/>
                    <a:pt x="260" y="590"/>
                  </a:cubicBezTo>
                  <a:cubicBezTo>
                    <a:pt x="262" y="591"/>
                    <a:pt x="265" y="593"/>
                    <a:pt x="267" y="594"/>
                  </a:cubicBezTo>
                  <a:cubicBezTo>
                    <a:pt x="268" y="595"/>
                    <a:pt x="270" y="595"/>
                    <a:pt x="271" y="596"/>
                  </a:cubicBezTo>
                  <a:cubicBezTo>
                    <a:pt x="273" y="596"/>
                    <a:pt x="273" y="596"/>
                    <a:pt x="273" y="596"/>
                  </a:cubicBezTo>
                  <a:cubicBezTo>
                    <a:pt x="273" y="596"/>
                    <a:pt x="273" y="596"/>
                    <a:pt x="273" y="596"/>
                  </a:cubicBezTo>
                  <a:cubicBezTo>
                    <a:pt x="274" y="596"/>
                    <a:pt x="274" y="596"/>
                    <a:pt x="274" y="596"/>
                  </a:cubicBezTo>
                  <a:cubicBezTo>
                    <a:pt x="274" y="596"/>
                    <a:pt x="274" y="596"/>
                    <a:pt x="274" y="596"/>
                  </a:cubicBezTo>
                  <a:cubicBezTo>
                    <a:pt x="275" y="597"/>
                    <a:pt x="275" y="597"/>
                    <a:pt x="275" y="597"/>
                  </a:cubicBezTo>
                  <a:cubicBezTo>
                    <a:pt x="285" y="599"/>
                    <a:pt x="295" y="601"/>
                    <a:pt x="303" y="603"/>
                  </a:cubicBezTo>
                  <a:cubicBezTo>
                    <a:pt x="307" y="605"/>
                    <a:pt x="310" y="606"/>
                    <a:pt x="312" y="607"/>
                  </a:cubicBezTo>
                  <a:cubicBezTo>
                    <a:pt x="313" y="607"/>
                    <a:pt x="313" y="608"/>
                    <a:pt x="314" y="608"/>
                  </a:cubicBezTo>
                  <a:cubicBezTo>
                    <a:pt x="314" y="608"/>
                    <a:pt x="314" y="609"/>
                    <a:pt x="314" y="609"/>
                  </a:cubicBezTo>
                  <a:cubicBezTo>
                    <a:pt x="314" y="609"/>
                    <a:pt x="314" y="608"/>
                    <a:pt x="314" y="608"/>
                  </a:cubicBezTo>
                  <a:cubicBezTo>
                    <a:pt x="314" y="607"/>
                    <a:pt x="313" y="607"/>
                    <a:pt x="312" y="606"/>
                  </a:cubicBezTo>
                  <a:cubicBezTo>
                    <a:pt x="310" y="605"/>
                    <a:pt x="307" y="604"/>
                    <a:pt x="303" y="602"/>
                  </a:cubicBezTo>
                  <a:cubicBezTo>
                    <a:pt x="296" y="599"/>
                    <a:pt x="286" y="596"/>
                    <a:pt x="276" y="593"/>
                  </a:cubicBezTo>
                  <a:cubicBezTo>
                    <a:pt x="275" y="593"/>
                    <a:pt x="275" y="593"/>
                    <a:pt x="275" y="593"/>
                  </a:cubicBezTo>
                  <a:cubicBezTo>
                    <a:pt x="275" y="592"/>
                    <a:pt x="275" y="592"/>
                    <a:pt x="275" y="592"/>
                  </a:cubicBezTo>
                  <a:cubicBezTo>
                    <a:pt x="275" y="592"/>
                    <a:pt x="275" y="592"/>
                    <a:pt x="275" y="592"/>
                  </a:cubicBezTo>
                  <a:cubicBezTo>
                    <a:pt x="274" y="592"/>
                    <a:pt x="274" y="592"/>
                    <a:pt x="274" y="592"/>
                  </a:cubicBezTo>
                  <a:cubicBezTo>
                    <a:pt x="272" y="591"/>
                    <a:pt x="272" y="591"/>
                    <a:pt x="272" y="591"/>
                  </a:cubicBezTo>
                  <a:cubicBezTo>
                    <a:pt x="271" y="591"/>
                    <a:pt x="270" y="590"/>
                    <a:pt x="269" y="590"/>
                  </a:cubicBezTo>
                  <a:cubicBezTo>
                    <a:pt x="267" y="589"/>
                    <a:pt x="265" y="587"/>
                    <a:pt x="264" y="586"/>
                  </a:cubicBezTo>
                  <a:cubicBezTo>
                    <a:pt x="261" y="582"/>
                    <a:pt x="258" y="579"/>
                    <a:pt x="256" y="576"/>
                  </a:cubicBezTo>
                  <a:cubicBezTo>
                    <a:pt x="256" y="576"/>
                    <a:pt x="256" y="575"/>
                    <a:pt x="256" y="575"/>
                  </a:cubicBezTo>
                  <a:cubicBezTo>
                    <a:pt x="258" y="562"/>
                    <a:pt x="261" y="549"/>
                    <a:pt x="263" y="539"/>
                  </a:cubicBezTo>
                  <a:cubicBezTo>
                    <a:pt x="263" y="539"/>
                    <a:pt x="263" y="538"/>
                    <a:pt x="263" y="538"/>
                  </a:cubicBezTo>
                  <a:cubicBezTo>
                    <a:pt x="264" y="538"/>
                    <a:pt x="265" y="539"/>
                    <a:pt x="265" y="539"/>
                  </a:cubicBezTo>
                  <a:cubicBezTo>
                    <a:pt x="268" y="541"/>
                    <a:pt x="271" y="543"/>
                    <a:pt x="274" y="544"/>
                  </a:cubicBezTo>
                  <a:cubicBezTo>
                    <a:pt x="276" y="545"/>
                    <a:pt x="278" y="546"/>
                    <a:pt x="279" y="546"/>
                  </a:cubicBezTo>
                  <a:cubicBezTo>
                    <a:pt x="281" y="547"/>
                    <a:pt x="281" y="547"/>
                    <a:pt x="281" y="547"/>
                  </a:cubicBezTo>
                  <a:cubicBezTo>
                    <a:pt x="282" y="547"/>
                    <a:pt x="282" y="547"/>
                    <a:pt x="282" y="547"/>
                  </a:cubicBezTo>
                  <a:cubicBezTo>
                    <a:pt x="283" y="547"/>
                    <a:pt x="283" y="547"/>
                    <a:pt x="283" y="547"/>
                  </a:cubicBezTo>
                  <a:cubicBezTo>
                    <a:pt x="283" y="547"/>
                    <a:pt x="283" y="547"/>
                    <a:pt x="283" y="547"/>
                  </a:cubicBezTo>
                  <a:cubicBezTo>
                    <a:pt x="284" y="547"/>
                    <a:pt x="284" y="547"/>
                    <a:pt x="284" y="547"/>
                  </a:cubicBezTo>
                  <a:cubicBezTo>
                    <a:pt x="296" y="549"/>
                    <a:pt x="308" y="551"/>
                    <a:pt x="317" y="554"/>
                  </a:cubicBezTo>
                  <a:cubicBezTo>
                    <a:pt x="321" y="555"/>
                    <a:pt x="325" y="556"/>
                    <a:pt x="327" y="557"/>
                  </a:cubicBezTo>
                  <a:cubicBezTo>
                    <a:pt x="328" y="557"/>
                    <a:pt x="329" y="558"/>
                    <a:pt x="330" y="558"/>
                  </a:cubicBezTo>
                  <a:cubicBezTo>
                    <a:pt x="330" y="559"/>
                    <a:pt x="330" y="559"/>
                    <a:pt x="330" y="559"/>
                  </a:cubicBezTo>
                  <a:cubicBezTo>
                    <a:pt x="330" y="559"/>
                    <a:pt x="330" y="559"/>
                    <a:pt x="330" y="558"/>
                  </a:cubicBezTo>
                  <a:cubicBezTo>
                    <a:pt x="329" y="558"/>
                    <a:pt x="329" y="557"/>
                    <a:pt x="328" y="556"/>
                  </a:cubicBezTo>
                  <a:cubicBezTo>
                    <a:pt x="325" y="555"/>
                    <a:pt x="322" y="553"/>
                    <a:pt x="318" y="551"/>
                  </a:cubicBezTo>
                  <a:cubicBezTo>
                    <a:pt x="309" y="547"/>
                    <a:pt x="298" y="543"/>
                    <a:pt x="286" y="538"/>
                  </a:cubicBezTo>
                  <a:cubicBezTo>
                    <a:pt x="285" y="538"/>
                    <a:pt x="285" y="538"/>
                    <a:pt x="285" y="538"/>
                  </a:cubicBezTo>
                  <a:cubicBezTo>
                    <a:pt x="285" y="538"/>
                    <a:pt x="285" y="538"/>
                    <a:pt x="285" y="538"/>
                  </a:cubicBezTo>
                  <a:cubicBezTo>
                    <a:pt x="285" y="538"/>
                    <a:pt x="285" y="538"/>
                    <a:pt x="285" y="538"/>
                  </a:cubicBezTo>
                  <a:cubicBezTo>
                    <a:pt x="286" y="538"/>
                    <a:pt x="285" y="538"/>
                    <a:pt x="285" y="538"/>
                  </a:cubicBezTo>
                  <a:cubicBezTo>
                    <a:pt x="285" y="538"/>
                    <a:pt x="285" y="538"/>
                    <a:pt x="285" y="538"/>
                  </a:cubicBezTo>
                  <a:cubicBezTo>
                    <a:pt x="285" y="538"/>
                    <a:pt x="285" y="538"/>
                    <a:pt x="285" y="538"/>
                  </a:cubicBezTo>
                  <a:cubicBezTo>
                    <a:pt x="284" y="538"/>
                    <a:pt x="284" y="538"/>
                    <a:pt x="284" y="538"/>
                  </a:cubicBezTo>
                  <a:cubicBezTo>
                    <a:pt x="282" y="537"/>
                    <a:pt x="282" y="537"/>
                    <a:pt x="282" y="537"/>
                  </a:cubicBezTo>
                  <a:cubicBezTo>
                    <a:pt x="281" y="536"/>
                    <a:pt x="280" y="535"/>
                    <a:pt x="279" y="535"/>
                  </a:cubicBezTo>
                  <a:cubicBezTo>
                    <a:pt x="278" y="534"/>
                    <a:pt x="277" y="533"/>
                    <a:pt x="276" y="532"/>
                  </a:cubicBezTo>
                  <a:cubicBezTo>
                    <a:pt x="278" y="532"/>
                    <a:pt x="280" y="533"/>
                    <a:pt x="282" y="534"/>
                  </a:cubicBezTo>
                  <a:cubicBezTo>
                    <a:pt x="288" y="535"/>
                    <a:pt x="294" y="537"/>
                    <a:pt x="301" y="539"/>
                  </a:cubicBezTo>
                  <a:cubicBezTo>
                    <a:pt x="309" y="541"/>
                    <a:pt x="317" y="543"/>
                    <a:pt x="326" y="545"/>
                  </a:cubicBezTo>
                  <a:cubicBezTo>
                    <a:pt x="336" y="547"/>
                    <a:pt x="346" y="549"/>
                    <a:pt x="356" y="551"/>
                  </a:cubicBezTo>
                  <a:cubicBezTo>
                    <a:pt x="367" y="552"/>
                    <a:pt x="378" y="554"/>
                    <a:pt x="390" y="555"/>
                  </a:cubicBezTo>
                  <a:cubicBezTo>
                    <a:pt x="396" y="556"/>
                    <a:pt x="401" y="556"/>
                    <a:pt x="408" y="557"/>
                  </a:cubicBezTo>
                  <a:cubicBezTo>
                    <a:pt x="411" y="557"/>
                    <a:pt x="414" y="557"/>
                    <a:pt x="417" y="557"/>
                  </a:cubicBezTo>
                  <a:cubicBezTo>
                    <a:pt x="420" y="557"/>
                    <a:pt x="423" y="558"/>
                    <a:pt x="426" y="558"/>
                  </a:cubicBezTo>
                  <a:cubicBezTo>
                    <a:pt x="432" y="558"/>
                    <a:pt x="438" y="558"/>
                    <a:pt x="445" y="558"/>
                  </a:cubicBezTo>
                  <a:cubicBezTo>
                    <a:pt x="451" y="558"/>
                    <a:pt x="457" y="557"/>
                    <a:pt x="463" y="557"/>
                  </a:cubicBezTo>
                  <a:cubicBezTo>
                    <a:pt x="488" y="556"/>
                    <a:pt x="513" y="555"/>
                    <a:pt x="536" y="554"/>
                  </a:cubicBezTo>
                  <a:cubicBezTo>
                    <a:pt x="548" y="554"/>
                    <a:pt x="559" y="554"/>
                    <a:pt x="569" y="555"/>
                  </a:cubicBezTo>
                  <a:cubicBezTo>
                    <a:pt x="580" y="556"/>
                    <a:pt x="590" y="557"/>
                    <a:pt x="598" y="561"/>
                  </a:cubicBezTo>
                  <a:cubicBezTo>
                    <a:pt x="602" y="563"/>
                    <a:pt x="606" y="566"/>
                    <a:pt x="610" y="567"/>
                  </a:cubicBezTo>
                  <a:cubicBezTo>
                    <a:pt x="614" y="569"/>
                    <a:pt x="618" y="570"/>
                    <a:pt x="622" y="570"/>
                  </a:cubicBezTo>
                  <a:cubicBezTo>
                    <a:pt x="630" y="571"/>
                    <a:pt x="636" y="570"/>
                    <a:pt x="642" y="569"/>
                  </a:cubicBezTo>
                  <a:cubicBezTo>
                    <a:pt x="647" y="568"/>
                    <a:pt x="651" y="567"/>
                    <a:pt x="654" y="566"/>
                  </a:cubicBezTo>
                  <a:cubicBezTo>
                    <a:pt x="657" y="566"/>
                    <a:pt x="658" y="565"/>
                    <a:pt x="658" y="565"/>
                  </a:cubicBezTo>
                  <a:cubicBezTo>
                    <a:pt x="658" y="565"/>
                    <a:pt x="657" y="566"/>
                    <a:pt x="654" y="566"/>
                  </a:cubicBezTo>
                  <a:close/>
                </a:path>
              </a:pathLst>
            </a:custGeom>
            <a:solidFill>
              <a:srgbClr val="8B5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endParaRPr lang="en-US" sz="1349"/>
            </a:p>
          </p:txBody>
        </p:sp>
        <p:sp>
          <p:nvSpPr>
            <p:cNvPr id="289" name="Freeform 1479"/>
            <p:cNvSpPr>
              <a:spLocks/>
            </p:cNvSpPr>
            <p:nvPr/>
          </p:nvSpPr>
          <p:spPr bwMode="auto">
            <a:xfrm>
              <a:off x="4212820" y="6510966"/>
              <a:ext cx="71114" cy="102258"/>
            </a:xfrm>
            <a:custGeom>
              <a:avLst/>
              <a:gdLst>
                <a:gd name="T0" fmla="*/ 5 w 34"/>
                <a:gd name="T1" fmla="*/ 38 h 41"/>
                <a:gd name="T2" fmla="*/ 28 w 34"/>
                <a:gd name="T3" fmla="*/ 31 h 41"/>
                <a:gd name="T4" fmla="*/ 33 w 34"/>
                <a:gd name="T5" fmla="*/ 2 h 41"/>
                <a:gd name="T6" fmla="*/ 5 w 34"/>
                <a:gd name="T7" fmla="*/ 14 h 41"/>
                <a:gd name="T8" fmla="*/ 5 w 34"/>
                <a:gd name="T9" fmla="*/ 38 h 41"/>
              </a:gdLst>
              <a:ahLst/>
              <a:cxnLst>
                <a:cxn ang="0">
                  <a:pos x="T0" y="T1"/>
                </a:cxn>
                <a:cxn ang="0">
                  <a:pos x="T2" y="T3"/>
                </a:cxn>
                <a:cxn ang="0">
                  <a:pos x="T4" y="T5"/>
                </a:cxn>
                <a:cxn ang="0">
                  <a:pos x="T6" y="T7"/>
                </a:cxn>
                <a:cxn ang="0">
                  <a:pos x="T8" y="T9"/>
                </a:cxn>
              </a:cxnLst>
              <a:rect l="0" t="0" r="r" b="b"/>
              <a:pathLst>
                <a:path w="34" h="41">
                  <a:moveTo>
                    <a:pt x="5" y="38"/>
                  </a:moveTo>
                  <a:cubicBezTo>
                    <a:pt x="13" y="41"/>
                    <a:pt x="22" y="39"/>
                    <a:pt x="28" y="31"/>
                  </a:cubicBezTo>
                  <a:cubicBezTo>
                    <a:pt x="33" y="24"/>
                    <a:pt x="32" y="4"/>
                    <a:pt x="33" y="2"/>
                  </a:cubicBezTo>
                  <a:cubicBezTo>
                    <a:pt x="34" y="0"/>
                    <a:pt x="11" y="7"/>
                    <a:pt x="5" y="14"/>
                  </a:cubicBezTo>
                  <a:cubicBezTo>
                    <a:pt x="0" y="21"/>
                    <a:pt x="0" y="31"/>
                    <a:pt x="5" y="3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93" name="Freeform 1483"/>
            <p:cNvSpPr>
              <a:spLocks/>
            </p:cNvSpPr>
            <p:nvPr/>
          </p:nvSpPr>
          <p:spPr bwMode="auto">
            <a:xfrm>
              <a:off x="3748486" y="6164289"/>
              <a:ext cx="200793" cy="162117"/>
            </a:xfrm>
            <a:custGeom>
              <a:avLst/>
              <a:gdLst>
                <a:gd name="T0" fmla="*/ 0 w 95"/>
                <a:gd name="T1" fmla="*/ 40 h 64"/>
                <a:gd name="T2" fmla="*/ 45 w 95"/>
                <a:gd name="T3" fmla="*/ 60 h 64"/>
                <a:gd name="T4" fmla="*/ 91 w 95"/>
                <a:gd name="T5" fmla="*/ 20 h 64"/>
                <a:gd name="T6" fmla="*/ 32 w 95"/>
                <a:gd name="T7" fmla="*/ 4 h 64"/>
                <a:gd name="T8" fmla="*/ 0 w 95"/>
                <a:gd name="T9" fmla="*/ 40 h 64"/>
              </a:gdLst>
              <a:ahLst/>
              <a:cxnLst>
                <a:cxn ang="0">
                  <a:pos x="T0" y="T1"/>
                </a:cxn>
                <a:cxn ang="0">
                  <a:pos x="T2" y="T3"/>
                </a:cxn>
                <a:cxn ang="0">
                  <a:pos x="T4" y="T5"/>
                </a:cxn>
                <a:cxn ang="0">
                  <a:pos x="T6" y="T7"/>
                </a:cxn>
                <a:cxn ang="0">
                  <a:pos x="T8" y="T9"/>
                </a:cxn>
              </a:cxnLst>
              <a:rect l="0" t="0" r="r" b="b"/>
              <a:pathLst>
                <a:path w="95" h="64">
                  <a:moveTo>
                    <a:pt x="0" y="40"/>
                  </a:moveTo>
                  <a:cubicBezTo>
                    <a:pt x="9" y="56"/>
                    <a:pt x="27" y="64"/>
                    <a:pt x="45" y="60"/>
                  </a:cubicBezTo>
                  <a:cubicBezTo>
                    <a:pt x="63" y="56"/>
                    <a:pt x="87" y="22"/>
                    <a:pt x="91" y="20"/>
                  </a:cubicBezTo>
                  <a:cubicBezTo>
                    <a:pt x="95" y="18"/>
                    <a:pt x="50" y="0"/>
                    <a:pt x="32" y="4"/>
                  </a:cubicBezTo>
                  <a:cubicBezTo>
                    <a:pt x="14" y="8"/>
                    <a:pt x="2" y="23"/>
                    <a:pt x="0" y="4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96" name="Freeform 1486"/>
            <p:cNvSpPr>
              <a:spLocks/>
            </p:cNvSpPr>
            <p:nvPr/>
          </p:nvSpPr>
          <p:spPr bwMode="auto">
            <a:xfrm>
              <a:off x="4204453" y="6595765"/>
              <a:ext cx="85756" cy="97270"/>
            </a:xfrm>
            <a:custGeom>
              <a:avLst/>
              <a:gdLst>
                <a:gd name="T0" fmla="*/ 4 w 41"/>
                <a:gd name="T1" fmla="*/ 4 h 38"/>
                <a:gd name="T2" fmla="*/ 9 w 41"/>
                <a:gd name="T3" fmla="*/ 29 h 38"/>
                <a:gd name="T4" fmla="*/ 39 w 41"/>
                <a:gd name="T5" fmla="*/ 37 h 38"/>
                <a:gd name="T6" fmla="*/ 29 w 41"/>
                <a:gd name="T7" fmla="*/ 7 h 38"/>
                <a:gd name="T8" fmla="*/ 4 w 41"/>
                <a:gd name="T9" fmla="*/ 4 h 38"/>
              </a:gdLst>
              <a:ahLst/>
              <a:cxnLst>
                <a:cxn ang="0">
                  <a:pos x="T0" y="T1"/>
                </a:cxn>
                <a:cxn ang="0">
                  <a:pos x="T2" y="T3"/>
                </a:cxn>
                <a:cxn ang="0">
                  <a:pos x="T4" y="T5"/>
                </a:cxn>
                <a:cxn ang="0">
                  <a:pos x="T6" y="T7"/>
                </a:cxn>
                <a:cxn ang="0">
                  <a:pos x="T8" y="T9"/>
                </a:cxn>
              </a:cxnLst>
              <a:rect l="0" t="0" r="r" b="b"/>
              <a:pathLst>
                <a:path w="41" h="38">
                  <a:moveTo>
                    <a:pt x="4" y="4"/>
                  </a:moveTo>
                  <a:cubicBezTo>
                    <a:pt x="0" y="12"/>
                    <a:pt x="2" y="22"/>
                    <a:pt x="9" y="29"/>
                  </a:cubicBezTo>
                  <a:cubicBezTo>
                    <a:pt x="16" y="35"/>
                    <a:pt x="37" y="35"/>
                    <a:pt x="39" y="37"/>
                  </a:cubicBezTo>
                  <a:cubicBezTo>
                    <a:pt x="41" y="38"/>
                    <a:pt x="36" y="14"/>
                    <a:pt x="29" y="7"/>
                  </a:cubicBezTo>
                  <a:cubicBezTo>
                    <a:pt x="22" y="1"/>
                    <a:pt x="12" y="0"/>
                    <a:pt x="4" y="4"/>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297" name="Freeform 1487"/>
            <p:cNvSpPr>
              <a:spLocks/>
            </p:cNvSpPr>
            <p:nvPr/>
          </p:nvSpPr>
          <p:spPr bwMode="auto">
            <a:xfrm>
              <a:off x="4101964" y="6473556"/>
              <a:ext cx="89939" cy="127199"/>
            </a:xfrm>
            <a:custGeom>
              <a:avLst/>
              <a:gdLst>
                <a:gd name="T0" fmla="*/ 6 w 42"/>
                <a:gd name="T1" fmla="*/ 48 h 51"/>
                <a:gd name="T2" fmla="*/ 34 w 42"/>
                <a:gd name="T3" fmla="*/ 39 h 51"/>
                <a:gd name="T4" fmla="*/ 41 w 42"/>
                <a:gd name="T5" fmla="*/ 2 h 51"/>
                <a:gd name="T6" fmla="*/ 7 w 42"/>
                <a:gd name="T7" fmla="*/ 18 h 51"/>
                <a:gd name="T8" fmla="*/ 6 w 42"/>
                <a:gd name="T9" fmla="*/ 48 h 51"/>
              </a:gdLst>
              <a:ahLst/>
              <a:cxnLst>
                <a:cxn ang="0">
                  <a:pos x="T0" y="T1"/>
                </a:cxn>
                <a:cxn ang="0">
                  <a:pos x="T2" y="T3"/>
                </a:cxn>
                <a:cxn ang="0">
                  <a:pos x="T4" y="T5"/>
                </a:cxn>
                <a:cxn ang="0">
                  <a:pos x="T6" y="T7"/>
                </a:cxn>
                <a:cxn ang="0">
                  <a:pos x="T8" y="T9"/>
                </a:cxn>
              </a:cxnLst>
              <a:rect l="0" t="0" r="r" b="b"/>
              <a:pathLst>
                <a:path w="42" h="51">
                  <a:moveTo>
                    <a:pt x="6" y="48"/>
                  </a:moveTo>
                  <a:cubicBezTo>
                    <a:pt x="16" y="51"/>
                    <a:pt x="28" y="48"/>
                    <a:pt x="34" y="39"/>
                  </a:cubicBezTo>
                  <a:cubicBezTo>
                    <a:pt x="41" y="31"/>
                    <a:pt x="40" y="5"/>
                    <a:pt x="41" y="2"/>
                  </a:cubicBezTo>
                  <a:cubicBezTo>
                    <a:pt x="42" y="0"/>
                    <a:pt x="13" y="9"/>
                    <a:pt x="7" y="18"/>
                  </a:cubicBezTo>
                  <a:cubicBezTo>
                    <a:pt x="0" y="27"/>
                    <a:pt x="0" y="39"/>
                    <a:pt x="6" y="4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301" name="Freeform 1491"/>
            <p:cNvSpPr>
              <a:spLocks/>
            </p:cNvSpPr>
            <p:nvPr/>
          </p:nvSpPr>
          <p:spPr bwMode="auto">
            <a:xfrm>
              <a:off x="3359450" y="5857515"/>
              <a:ext cx="225892" cy="192046"/>
            </a:xfrm>
            <a:custGeom>
              <a:avLst/>
              <a:gdLst>
                <a:gd name="T0" fmla="*/ 89 w 107"/>
                <a:gd name="T1" fmla="*/ 2 h 76"/>
                <a:gd name="T2" fmla="*/ 71 w 107"/>
                <a:gd name="T3" fmla="*/ 23 h 76"/>
                <a:gd name="T4" fmla="*/ 64 w 107"/>
                <a:gd name="T5" fmla="*/ 18 h 76"/>
                <a:gd name="T6" fmla="*/ 4 w 107"/>
                <a:gd name="T7" fmla="*/ 15 h 76"/>
                <a:gd name="T8" fmla="*/ 35 w 107"/>
                <a:gd name="T9" fmla="*/ 67 h 76"/>
                <a:gd name="T10" fmla="*/ 80 w 107"/>
                <a:gd name="T11" fmla="*/ 65 h 76"/>
                <a:gd name="T12" fmla="*/ 83 w 107"/>
                <a:gd name="T13" fmla="*/ 66 h 76"/>
                <a:gd name="T14" fmla="*/ 105 w 107"/>
                <a:gd name="T15" fmla="*/ 41 h 76"/>
                <a:gd name="T16" fmla="*/ 89 w 107"/>
                <a:gd name="T17"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76">
                  <a:moveTo>
                    <a:pt x="89" y="2"/>
                  </a:moveTo>
                  <a:cubicBezTo>
                    <a:pt x="89" y="0"/>
                    <a:pt x="78" y="12"/>
                    <a:pt x="71" y="23"/>
                  </a:cubicBezTo>
                  <a:cubicBezTo>
                    <a:pt x="69" y="21"/>
                    <a:pt x="66" y="20"/>
                    <a:pt x="64" y="18"/>
                  </a:cubicBezTo>
                  <a:cubicBezTo>
                    <a:pt x="48" y="9"/>
                    <a:pt x="0" y="13"/>
                    <a:pt x="4" y="15"/>
                  </a:cubicBezTo>
                  <a:cubicBezTo>
                    <a:pt x="7" y="18"/>
                    <a:pt x="19" y="58"/>
                    <a:pt x="35" y="67"/>
                  </a:cubicBezTo>
                  <a:cubicBezTo>
                    <a:pt x="49" y="76"/>
                    <a:pt x="67" y="74"/>
                    <a:pt x="80" y="65"/>
                  </a:cubicBezTo>
                  <a:cubicBezTo>
                    <a:pt x="81" y="65"/>
                    <a:pt x="82" y="66"/>
                    <a:pt x="83" y="66"/>
                  </a:cubicBezTo>
                  <a:cubicBezTo>
                    <a:pt x="95" y="64"/>
                    <a:pt x="104" y="54"/>
                    <a:pt x="105" y="41"/>
                  </a:cubicBezTo>
                  <a:cubicBezTo>
                    <a:pt x="107" y="28"/>
                    <a:pt x="89" y="5"/>
                    <a:pt x="89" y="2"/>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302" name="Freeform 1492"/>
            <p:cNvSpPr>
              <a:spLocks/>
            </p:cNvSpPr>
            <p:nvPr/>
          </p:nvSpPr>
          <p:spPr bwMode="auto">
            <a:xfrm>
              <a:off x="3190030" y="5972243"/>
              <a:ext cx="223801" cy="207010"/>
            </a:xfrm>
            <a:custGeom>
              <a:avLst/>
              <a:gdLst>
                <a:gd name="T0" fmla="*/ 104 w 106"/>
                <a:gd name="T1" fmla="*/ 37 h 82"/>
                <a:gd name="T2" fmla="*/ 79 w 106"/>
                <a:gd name="T3" fmla="*/ 2 h 82"/>
                <a:gd name="T4" fmla="*/ 67 w 106"/>
                <a:gd name="T5" fmla="*/ 26 h 82"/>
                <a:gd name="T6" fmla="*/ 64 w 106"/>
                <a:gd name="T7" fmla="*/ 23 h 82"/>
                <a:gd name="T8" fmla="*/ 3 w 106"/>
                <a:gd name="T9" fmla="*/ 21 h 82"/>
                <a:gd name="T10" fmla="*/ 35 w 106"/>
                <a:gd name="T11" fmla="*/ 72 h 82"/>
                <a:gd name="T12" fmla="*/ 82 w 106"/>
                <a:gd name="T13" fmla="*/ 68 h 82"/>
                <a:gd name="T14" fmla="*/ 83 w 106"/>
                <a:gd name="T15" fmla="*/ 66 h 82"/>
                <a:gd name="T16" fmla="*/ 88 w 106"/>
                <a:gd name="T17" fmla="*/ 67 h 82"/>
                <a:gd name="T18" fmla="*/ 104 w 106"/>
                <a:gd name="T19" fmla="*/ 3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82">
                  <a:moveTo>
                    <a:pt x="104" y="37"/>
                  </a:moveTo>
                  <a:cubicBezTo>
                    <a:pt x="103" y="24"/>
                    <a:pt x="80" y="5"/>
                    <a:pt x="79" y="2"/>
                  </a:cubicBezTo>
                  <a:cubicBezTo>
                    <a:pt x="78" y="0"/>
                    <a:pt x="71" y="13"/>
                    <a:pt x="67" y="26"/>
                  </a:cubicBezTo>
                  <a:cubicBezTo>
                    <a:pt x="66" y="25"/>
                    <a:pt x="65" y="24"/>
                    <a:pt x="64" y="23"/>
                  </a:cubicBezTo>
                  <a:cubicBezTo>
                    <a:pt x="48" y="14"/>
                    <a:pt x="0" y="18"/>
                    <a:pt x="3" y="21"/>
                  </a:cubicBezTo>
                  <a:cubicBezTo>
                    <a:pt x="7" y="23"/>
                    <a:pt x="19" y="63"/>
                    <a:pt x="35" y="72"/>
                  </a:cubicBezTo>
                  <a:cubicBezTo>
                    <a:pt x="50" y="82"/>
                    <a:pt x="69" y="79"/>
                    <a:pt x="82" y="68"/>
                  </a:cubicBezTo>
                  <a:cubicBezTo>
                    <a:pt x="82" y="67"/>
                    <a:pt x="83" y="66"/>
                    <a:pt x="83" y="66"/>
                  </a:cubicBezTo>
                  <a:cubicBezTo>
                    <a:pt x="84" y="66"/>
                    <a:pt x="86" y="67"/>
                    <a:pt x="88" y="67"/>
                  </a:cubicBezTo>
                  <a:cubicBezTo>
                    <a:pt x="99" y="62"/>
                    <a:pt x="106" y="50"/>
                    <a:pt x="104" y="37"/>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303" name="Freeform 1493"/>
            <p:cNvSpPr>
              <a:spLocks/>
            </p:cNvSpPr>
            <p:nvPr/>
          </p:nvSpPr>
          <p:spPr bwMode="auto">
            <a:xfrm>
              <a:off x="2966230" y="6196711"/>
              <a:ext cx="227984" cy="371620"/>
            </a:xfrm>
            <a:custGeom>
              <a:avLst/>
              <a:gdLst>
                <a:gd name="T0" fmla="*/ 102 w 108"/>
                <a:gd name="T1" fmla="*/ 48 h 147"/>
                <a:gd name="T2" fmla="*/ 55 w 108"/>
                <a:gd name="T3" fmla="*/ 5 h 147"/>
                <a:gd name="T4" fmla="*/ 45 w 108"/>
                <a:gd name="T5" fmla="*/ 68 h 147"/>
                <a:gd name="T6" fmla="*/ 55 w 108"/>
                <a:gd name="T7" fmla="*/ 83 h 147"/>
                <a:gd name="T8" fmla="*/ 35 w 108"/>
                <a:gd name="T9" fmla="*/ 89 h 147"/>
                <a:gd name="T10" fmla="*/ 4 w 108"/>
                <a:gd name="T11" fmla="*/ 140 h 147"/>
                <a:gd name="T12" fmla="*/ 64 w 108"/>
                <a:gd name="T13" fmla="*/ 138 h 147"/>
                <a:gd name="T14" fmla="*/ 84 w 108"/>
                <a:gd name="T15" fmla="*/ 96 h 147"/>
                <a:gd name="T16" fmla="*/ 87 w 108"/>
                <a:gd name="T17" fmla="*/ 96 h 147"/>
                <a:gd name="T18" fmla="*/ 102 w 108"/>
                <a:gd name="T19" fmla="*/ 4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47">
                  <a:moveTo>
                    <a:pt x="102" y="48"/>
                  </a:moveTo>
                  <a:cubicBezTo>
                    <a:pt x="95" y="30"/>
                    <a:pt x="54" y="0"/>
                    <a:pt x="55" y="5"/>
                  </a:cubicBezTo>
                  <a:cubicBezTo>
                    <a:pt x="56" y="9"/>
                    <a:pt x="39" y="50"/>
                    <a:pt x="45" y="68"/>
                  </a:cubicBezTo>
                  <a:cubicBezTo>
                    <a:pt x="47" y="74"/>
                    <a:pt x="51" y="79"/>
                    <a:pt x="55" y="83"/>
                  </a:cubicBezTo>
                  <a:cubicBezTo>
                    <a:pt x="48" y="83"/>
                    <a:pt x="42" y="85"/>
                    <a:pt x="35" y="89"/>
                  </a:cubicBezTo>
                  <a:cubicBezTo>
                    <a:pt x="20" y="98"/>
                    <a:pt x="0" y="142"/>
                    <a:pt x="4" y="140"/>
                  </a:cubicBezTo>
                  <a:cubicBezTo>
                    <a:pt x="8" y="138"/>
                    <a:pt x="48" y="147"/>
                    <a:pt x="64" y="138"/>
                  </a:cubicBezTo>
                  <a:cubicBezTo>
                    <a:pt x="79" y="129"/>
                    <a:pt x="86" y="112"/>
                    <a:pt x="84" y="96"/>
                  </a:cubicBezTo>
                  <a:cubicBezTo>
                    <a:pt x="85" y="96"/>
                    <a:pt x="86" y="96"/>
                    <a:pt x="87" y="96"/>
                  </a:cubicBezTo>
                  <a:cubicBezTo>
                    <a:pt x="102" y="85"/>
                    <a:pt x="108" y="66"/>
                    <a:pt x="102" y="48"/>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305" name="Freeform 1495"/>
            <p:cNvSpPr>
              <a:spLocks/>
            </p:cNvSpPr>
            <p:nvPr/>
          </p:nvSpPr>
          <p:spPr bwMode="auto">
            <a:xfrm>
              <a:off x="3438930" y="6034596"/>
              <a:ext cx="144321" cy="117223"/>
            </a:xfrm>
            <a:custGeom>
              <a:avLst/>
              <a:gdLst>
                <a:gd name="T0" fmla="*/ 68 w 68"/>
                <a:gd name="T1" fmla="*/ 32 h 47"/>
                <a:gd name="T2" fmla="*/ 34 w 68"/>
                <a:gd name="T3" fmla="*/ 44 h 47"/>
                <a:gd name="T4" fmla="*/ 3 w 68"/>
                <a:gd name="T5" fmla="*/ 12 h 47"/>
                <a:gd name="T6" fmla="*/ 46 w 68"/>
                <a:gd name="T7" fmla="*/ 4 h 47"/>
                <a:gd name="T8" fmla="*/ 68 w 68"/>
                <a:gd name="T9" fmla="*/ 32 h 47"/>
              </a:gdLst>
              <a:ahLst/>
              <a:cxnLst>
                <a:cxn ang="0">
                  <a:pos x="T0" y="T1"/>
                </a:cxn>
                <a:cxn ang="0">
                  <a:pos x="T2" y="T3"/>
                </a:cxn>
                <a:cxn ang="0">
                  <a:pos x="T4" y="T5"/>
                </a:cxn>
                <a:cxn ang="0">
                  <a:pos x="T6" y="T7"/>
                </a:cxn>
                <a:cxn ang="0">
                  <a:pos x="T8" y="T9"/>
                </a:cxn>
              </a:cxnLst>
              <a:rect l="0" t="0" r="r" b="b"/>
              <a:pathLst>
                <a:path w="68" h="47">
                  <a:moveTo>
                    <a:pt x="68" y="32"/>
                  </a:moveTo>
                  <a:cubicBezTo>
                    <a:pt x="60" y="42"/>
                    <a:pt x="47" y="47"/>
                    <a:pt x="34" y="44"/>
                  </a:cubicBezTo>
                  <a:cubicBezTo>
                    <a:pt x="22" y="40"/>
                    <a:pt x="6" y="14"/>
                    <a:pt x="3" y="12"/>
                  </a:cubicBezTo>
                  <a:cubicBezTo>
                    <a:pt x="0" y="11"/>
                    <a:pt x="34" y="0"/>
                    <a:pt x="46" y="4"/>
                  </a:cubicBezTo>
                  <a:cubicBezTo>
                    <a:pt x="59" y="7"/>
                    <a:pt x="67" y="19"/>
                    <a:pt x="68" y="32"/>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306" name="Freeform 1496"/>
            <p:cNvSpPr>
              <a:spLocks/>
            </p:cNvSpPr>
            <p:nvPr/>
          </p:nvSpPr>
          <p:spPr bwMode="auto">
            <a:xfrm>
              <a:off x="3729661" y="5977231"/>
              <a:ext cx="112946" cy="189551"/>
            </a:xfrm>
            <a:custGeom>
              <a:avLst/>
              <a:gdLst>
                <a:gd name="T0" fmla="*/ 18 w 53"/>
                <a:gd name="T1" fmla="*/ 75 h 75"/>
                <a:gd name="T2" fmla="*/ 5 w 53"/>
                <a:gd name="T3" fmla="*/ 38 h 75"/>
                <a:gd name="T4" fmla="*/ 40 w 53"/>
                <a:gd name="T5" fmla="*/ 3 h 75"/>
                <a:gd name="T6" fmla="*/ 49 w 53"/>
                <a:gd name="T7" fmla="*/ 51 h 75"/>
                <a:gd name="T8" fmla="*/ 18 w 53"/>
                <a:gd name="T9" fmla="*/ 75 h 75"/>
              </a:gdLst>
              <a:ahLst/>
              <a:cxnLst>
                <a:cxn ang="0">
                  <a:pos x="T0" y="T1"/>
                </a:cxn>
                <a:cxn ang="0">
                  <a:pos x="T2" y="T3"/>
                </a:cxn>
                <a:cxn ang="0">
                  <a:pos x="T4" y="T5"/>
                </a:cxn>
                <a:cxn ang="0">
                  <a:pos x="T6" y="T7"/>
                </a:cxn>
                <a:cxn ang="0">
                  <a:pos x="T8" y="T9"/>
                </a:cxn>
              </a:cxnLst>
              <a:rect l="0" t="0" r="r" b="b"/>
              <a:pathLst>
                <a:path w="53" h="75">
                  <a:moveTo>
                    <a:pt x="18" y="75"/>
                  </a:moveTo>
                  <a:cubicBezTo>
                    <a:pt x="6" y="67"/>
                    <a:pt x="0" y="52"/>
                    <a:pt x="5" y="38"/>
                  </a:cubicBezTo>
                  <a:cubicBezTo>
                    <a:pt x="9" y="24"/>
                    <a:pt x="38" y="6"/>
                    <a:pt x="40" y="3"/>
                  </a:cubicBezTo>
                  <a:cubicBezTo>
                    <a:pt x="41" y="0"/>
                    <a:pt x="53" y="37"/>
                    <a:pt x="49" y="51"/>
                  </a:cubicBezTo>
                  <a:cubicBezTo>
                    <a:pt x="45" y="65"/>
                    <a:pt x="32" y="74"/>
                    <a:pt x="18" y="75"/>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sp>
          <p:nvSpPr>
            <p:cNvPr id="308" name="Freeform 1498"/>
            <p:cNvSpPr>
              <a:spLocks/>
            </p:cNvSpPr>
            <p:nvPr/>
          </p:nvSpPr>
          <p:spPr bwMode="auto">
            <a:xfrm>
              <a:off x="3315525" y="6176758"/>
              <a:ext cx="117129" cy="109740"/>
            </a:xfrm>
            <a:custGeom>
              <a:avLst/>
              <a:gdLst>
                <a:gd name="T0" fmla="*/ 54 w 56"/>
                <a:gd name="T1" fmla="*/ 10 h 43"/>
                <a:gd name="T2" fmla="*/ 41 w 56"/>
                <a:gd name="T3" fmla="*/ 38 h 43"/>
                <a:gd name="T4" fmla="*/ 3 w 56"/>
                <a:gd name="T5" fmla="*/ 39 h 43"/>
                <a:gd name="T6" fmla="*/ 23 w 56"/>
                <a:gd name="T7" fmla="*/ 6 h 43"/>
                <a:gd name="T8" fmla="*/ 54 w 56"/>
                <a:gd name="T9" fmla="*/ 10 h 43"/>
              </a:gdLst>
              <a:ahLst/>
              <a:cxnLst>
                <a:cxn ang="0">
                  <a:pos x="T0" y="T1"/>
                </a:cxn>
                <a:cxn ang="0">
                  <a:pos x="T2" y="T3"/>
                </a:cxn>
                <a:cxn ang="0">
                  <a:pos x="T4" y="T5"/>
                </a:cxn>
                <a:cxn ang="0">
                  <a:pos x="T6" y="T7"/>
                </a:cxn>
                <a:cxn ang="0">
                  <a:pos x="T8" y="T9"/>
                </a:cxn>
              </a:cxnLst>
              <a:rect l="0" t="0" r="r" b="b"/>
              <a:pathLst>
                <a:path w="56" h="43">
                  <a:moveTo>
                    <a:pt x="54" y="10"/>
                  </a:moveTo>
                  <a:cubicBezTo>
                    <a:pt x="56" y="20"/>
                    <a:pt x="51" y="32"/>
                    <a:pt x="41" y="38"/>
                  </a:cubicBezTo>
                  <a:cubicBezTo>
                    <a:pt x="31" y="43"/>
                    <a:pt x="5" y="38"/>
                    <a:pt x="3" y="39"/>
                  </a:cubicBezTo>
                  <a:cubicBezTo>
                    <a:pt x="0" y="40"/>
                    <a:pt x="13" y="12"/>
                    <a:pt x="23" y="6"/>
                  </a:cubicBezTo>
                  <a:cubicBezTo>
                    <a:pt x="33" y="0"/>
                    <a:pt x="45" y="2"/>
                    <a:pt x="54" y="10"/>
                  </a:cubicBezTo>
                  <a:close/>
                </a:path>
              </a:pathLst>
            </a:custGeom>
            <a:gradFill>
              <a:gsLst>
                <a:gs pos="57000">
                  <a:schemeClr val="accent2"/>
                </a:gs>
                <a:gs pos="100000">
                  <a:schemeClr val="accent2">
                    <a:lumMod val="75000"/>
                  </a:schemeClr>
                </a:gs>
              </a:gsLst>
              <a:lin ang="5400000" scaled="1"/>
            </a:gradFill>
            <a:ln>
              <a:noFill/>
            </a:ln>
          </p:spPr>
          <p:txBody>
            <a:bodyPr vert="horz" wrap="square" lIns="91299" tIns="45649" rIns="91299" bIns="45649" numCol="1" anchor="t" anchorCtr="0" compatLnSpc="1">
              <a:prstTxWarp prst="textNoShape">
                <a:avLst/>
              </a:prstTxWarp>
            </a:bodyPr>
            <a:lstStyle/>
            <a:p>
              <a:endParaRPr lang="en-US" sz="1349"/>
            </a:p>
          </p:txBody>
        </p:sp>
      </p:grpSp>
      <p:sp>
        <p:nvSpPr>
          <p:cNvPr id="538" name="Title 4"/>
          <p:cNvSpPr txBox="1">
            <a:spLocks/>
          </p:cNvSpPr>
          <p:nvPr/>
        </p:nvSpPr>
        <p:spPr>
          <a:xfrm>
            <a:off x="705852" y="750278"/>
            <a:ext cx="10893315" cy="950185"/>
          </a:xfrm>
          <a:prstGeom prst="rect">
            <a:avLst/>
          </a:prstGeom>
        </p:spPr>
        <p:txBody>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000" b="1" dirty="0">
                <a:latin typeface="Montserrat" panose="00000500000000000000" pitchFamily="2" charset="0"/>
              </a:rPr>
              <a:t>Our Achievements</a:t>
            </a:r>
            <a:endParaRPr lang="en-US" sz="3750" b="1" dirty="0">
              <a:latin typeface="Montserrat" panose="00000500000000000000" pitchFamily="2" charset="0"/>
            </a:endParaRPr>
          </a:p>
        </p:txBody>
      </p:sp>
      <p:grpSp>
        <p:nvGrpSpPr>
          <p:cNvPr id="540" name="Group 539"/>
          <p:cNvGrpSpPr/>
          <p:nvPr/>
        </p:nvGrpSpPr>
        <p:grpSpPr>
          <a:xfrm>
            <a:off x="5741839" y="1353369"/>
            <a:ext cx="708323" cy="130858"/>
            <a:chOff x="1110190" y="3155259"/>
            <a:chExt cx="1133316" cy="209373"/>
          </a:xfrm>
        </p:grpSpPr>
        <p:sp>
          <p:nvSpPr>
            <p:cNvPr id="541" name="Freeform 5"/>
            <p:cNvSpPr>
              <a:spLocks/>
            </p:cNvSpPr>
            <p:nvPr/>
          </p:nvSpPr>
          <p:spPr bwMode="auto">
            <a:xfrm>
              <a:off x="1110190" y="3155259"/>
              <a:ext cx="202111" cy="209373"/>
            </a:xfrm>
            <a:prstGeom prst="ellipse">
              <a:avLst/>
            </a:prstGeom>
            <a:solidFill>
              <a:schemeClr val="bg1">
                <a:lumMod val="95000"/>
              </a:schemeClr>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542" name="Freeform 5"/>
            <p:cNvSpPr>
              <a:spLocks/>
            </p:cNvSpPr>
            <p:nvPr/>
          </p:nvSpPr>
          <p:spPr bwMode="auto">
            <a:xfrm>
              <a:off x="1418653" y="3155259"/>
              <a:ext cx="202111" cy="209373"/>
            </a:xfrm>
            <a:prstGeom prst="ellipse">
              <a:avLst/>
            </a:prstGeom>
            <a:solidFill>
              <a:schemeClr val="bg1">
                <a:lumMod val="85000"/>
                <a:alpha val="98000"/>
              </a:schemeClr>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543" name="Freeform 5"/>
            <p:cNvSpPr>
              <a:spLocks/>
            </p:cNvSpPr>
            <p:nvPr/>
          </p:nvSpPr>
          <p:spPr bwMode="auto">
            <a:xfrm>
              <a:off x="1727115" y="3155259"/>
              <a:ext cx="202111" cy="209373"/>
            </a:xfrm>
            <a:prstGeom prst="ellipse">
              <a:avLst/>
            </a:prstGeom>
            <a:solidFill>
              <a:schemeClr val="accent1">
                <a:alpha val="50000"/>
              </a:schemeClr>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544" name="Freeform 5"/>
            <p:cNvSpPr>
              <a:spLocks/>
            </p:cNvSpPr>
            <p:nvPr/>
          </p:nvSpPr>
          <p:spPr bwMode="auto">
            <a:xfrm>
              <a:off x="2041395" y="3155259"/>
              <a:ext cx="202111" cy="209373"/>
            </a:xfrm>
            <a:prstGeom prst="ellipse">
              <a:avLst/>
            </a:prstGeom>
            <a:solidFill>
              <a:schemeClr val="accent2"/>
            </a:solidFill>
            <a:ln>
              <a:noFill/>
            </a:ln>
          </p:spPr>
          <p:txBody>
            <a:bodyPr vert="horz" wrap="square" lIns="91299" tIns="45649" rIns="91299" bIns="45649" numCol="1" anchor="t" anchorCtr="0" compatLnSpc="1">
              <a:prstTxWarp prst="textNoShape">
                <a:avLst/>
              </a:prstTxWarp>
            </a:bodyPr>
            <a:lstStyle/>
            <a:p>
              <a:endParaRPr lang="en-US" sz="1798"/>
            </a:p>
          </p:txBody>
        </p:sp>
      </p:grpSp>
      <p:sp>
        <p:nvSpPr>
          <p:cNvPr id="8" name="Rectangle 5">
            <a:extLst>
              <a:ext uri="{FF2B5EF4-FFF2-40B4-BE49-F238E27FC236}">
                <a16:creationId xmlns:a16="http://schemas.microsoft.com/office/drawing/2014/main" id="{96118D12-4FF2-FA08-F36A-98E13B7D68B5}"/>
              </a:ext>
            </a:extLst>
          </p:cNvPr>
          <p:cNvSpPr>
            <a:spLocks noChangeArrowheads="1"/>
          </p:cNvSpPr>
          <p:nvPr/>
        </p:nvSpPr>
        <p:spPr bwMode="auto">
          <a:xfrm>
            <a:off x="1363578" y="5324090"/>
            <a:ext cx="918199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Over </a:t>
            </a:r>
            <a:r>
              <a:rPr kumimoji="0" lang="en-US" altLang="en-US" sz="1800" b="1" i="0" u="none" strike="noStrike" cap="none" normalizeH="0" baseline="0" dirty="0">
                <a:ln>
                  <a:noFill/>
                </a:ln>
                <a:solidFill>
                  <a:schemeClr val="bg1"/>
                </a:solidFill>
                <a:effectLst/>
                <a:latin typeface="Arial" panose="020B0604020202020204" pitchFamily="34" charset="0"/>
              </a:rPr>
              <a:t>60 active students</a:t>
            </a:r>
            <a:r>
              <a:rPr kumimoji="0" lang="en-US" altLang="en-US" sz="1800" b="0" i="0" u="none" strike="noStrike" cap="none" normalizeH="0" baseline="0" dirty="0">
                <a:ln>
                  <a:noFill/>
                </a:ln>
                <a:solidFill>
                  <a:schemeClr val="bg1"/>
                </a:solidFill>
                <a:effectLst/>
                <a:latin typeface="Arial" panose="020B0604020202020204" pitchFamily="34" charset="0"/>
              </a:rPr>
              <a:t> across various programs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Sole instructor managing all teaching duties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Strong emphasis on </a:t>
            </a:r>
            <a:r>
              <a:rPr kumimoji="0" lang="en-US" altLang="en-US" sz="1800" b="1" i="0" u="none" strike="noStrike" cap="none" normalizeH="0" baseline="0" dirty="0">
                <a:ln>
                  <a:noFill/>
                </a:ln>
                <a:solidFill>
                  <a:schemeClr val="bg1"/>
                </a:solidFill>
                <a:effectLst/>
                <a:latin typeface="Arial" panose="020B0604020202020204" pitchFamily="34" charset="0"/>
              </a:rPr>
              <a:t>project-based learning</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Alumni who have joined universities or started working in tech-related jobs</a:t>
            </a:r>
          </a:p>
        </p:txBody>
      </p:sp>
    </p:spTree>
    <p:extLst>
      <p:ext uri="{BB962C8B-B14F-4D97-AF65-F5344CB8AC3E}">
        <p14:creationId xmlns:p14="http://schemas.microsoft.com/office/powerpoint/2010/main" val="5552107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8"/>
                                        </p:tgtEl>
                                        <p:attrNameLst>
                                          <p:attrName>style.visibility</p:attrName>
                                        </p:attrNameLst>
                                      </p:cBhvr>
                                      <p:to>
                                        <p:strVal val="visible"/>
                                      </p:to>
                                    </p:set>
                                    <p:anim calcmode="lin" valueType="num">
                                      <p:cBhvr>
                                        <p:cTn id="7" dur="500" fill="hold"/>
                                        <p:tgtEl>
                                          <p:spTgt spid="538"/>
                                        </p:tgtEl>
                                        <p:attrNameLst>
                                          <p:attrName>ppt_w</p:attrName>
                                        </p:attrNameLst>
                                      </p:cBhvr>
                                      <p:tavLst>
                                        <p:tav tm="0">
                                          <p:val>
                                            <p:fltVal val="0"/>
                                          </p:val>
                                        </p:tav>
                                        <p:tav tm="100000">
                                          <p:val>
                                            <p:strVal val="#ppt_w"/>
                                          </p:val>
                                        </p:tav>
                                      </p:tavLst>
                                    </p:anim>
                                    <p:anim calcmode="lin" valueType="num">
                                      <p:cBhvr>
                                        <p:cTn id="8" dur="500" fill="hold"/>
                                        <p:tgtEl>
                                          <p:spTgt spid="538"/>
                                        </p:tgtEl>
                                        <p:attrNameLst>
                                          <p:attrName>ppt_h</p:attrName>
                                        </p:attrNameLst>
                                      </p:cBhvr>
                                      <p:tavLst>
                                        <p:tav tm="0">
                                          <p:val>
                                            <p:fltVal val="0"/>
                                          </p:val>
                                        </p:tav>
                                        <p:tav tm="100000">
                                          <p:val>
                                            <p:strVal val="#ppt_h"/>
                                          </p:val>
                                        </p:tav>
                                      </p:tavLst>
                                    </p:anim>
                                    <p:animEffect transition="in" filter="fade">
                                      <p:cBhvr>
                                        <p:cTn id="9" dur="500"/>
                                        <p:tgtEl>
                                          <p:spTgt spid="538"/>
                                        </p:tgtEl>
                                      </p:cBhvr>
                                    </p:animEffect>
                                  </p:childTnLst>
                                </p:cTn>
                              </p:par>
                              <p:par>
                                <p:cTn id="10" presetID="53" presetClass="entr" presetSubtype="16" fill="hold" nodeType="withEffect">
                                  <p:stCondLst>
                                    <p:cond delay="0"/>
                                  </p:stCondLst>
                                  <p:childTnLst>
                                    <p:set>
                                      <p:cBhvr>
                                        <p:cTn id="11" dur="1" fill="hold">
                                          <p:stCondLst>
                                            <p:cond delay="0"/>
                                          </p:stCondLst>
                                        </p:cTn>
                                        <p:tgtEl>
                                          <p:spTgt spid="540"/>
                                        </p:tgtEl>
                                        <p:attrNameLst>
                                          <p:attrName>style.visibility</p:attrName>
                                        </p:attrNameLst>
                                      </p:cBhvr>
                                      <p:to>
                                        <p:strVal val="visible"/>
                                      </p:to>
                                    </p:set>
                                    <p:anim calcmode="lin" valueType="num">
                                      <p:cBhvr>
                                        <p:cTn id="12" dur="500" fill="hold"/>
                                        <p:tgtEl>
                                          <p:spTgt spid="540"/>
                                        </p:tgtEl>
                                        <p:attrNameLst>
                                          <p:attrName>ppt_w</p:attrName>
                                        </p:attrNameLst>
                                      </p:cBhvr>
                                      <p:tavLst>
                                        <p:tav tm="0">
                                          <p:val>
                                            <p:fltVal val="0"/>
                                          </p:val>
                                        </p:tav>
                                        <p:tav tm="100000">
                                          <p:val>
                                            <p:strVal val="#ppt_w"/>
                                          </p:val>
                                        </p:tav>
                                      </p:tavLst>
                                    </p:anim>
                                    <p:anim calcmode="lin" valueType="num">
                                      <p:cBhvr>
                                        <p:cTn id="13" dur="500" fill="hold"/>
                                        <p:tgtEl>
                                          <p:spTgt spid="540"/>
                                        </p:tgtEl>
                                        <p:attrNameLst>
                                          <p:attrName>ppt_h</p:attrName>
                                        </p:attrNameLst>
                                      </p:cBhvr>
                                      <p:tavLst>
                                        <p:tav tm="0">
                                          <p:val>
                                            <p:fltVal val="0"/>
                                          </p:val>
                                        </p:tav>
                                        <p:tav tm="100000">
                                          <p:val>
                                            <p:strVal val="#ppt_h"/>
                                          </p:val>
                                        </p:tav>
                                      </p:tavLst>
                                    </p:anim>
                                    <p:animEffect transition="in" filter="fade">
                                      <p:cBhvr>
                                        <p:cTn id="14" dur="500"/>
                                        <p:tgtEl>
                                          <p:spTgt spid="540"/>
                                        </p:tgtEl>
                                      </p:cBhvr>
                                    </p:animEffec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511"/>
                                        </p:tgtEl>
                                        <p:attrNameLst>
                                          <p:attrName>style.visibility</p:attrName>
                                        </p:attrNameLst>
                                      </p:cBhvr>
                                      <p:to>
                                        <p:strVal val="visible"/>
                                      </p:to>
                                    </p:set>
                                    <p:animEffect transition="in" filter="fade">
                                      <p:cBhvr>
                                        <p:cTn id="19" dur="1000"/>
                                        <p:tgtEl>
                                          <p:spTgt spid="511"/>
                                        </p:tgtEl>
                                      </p:cBhvr>
                                    </p:animEffect>
                                    <p:anim calcmode="lin" valueType="num">
                                      <p:cBhvr>
                                        <p:cTn id="20" dur="1000" fill="hold"/>
                                        <p:tgtEl>
                                          <p:spTgt spid="511"/>
                                        </p:tgtEl>
                                        <p:attrNameLst>
                                          <p:attrName>ppt_x</p:attrName>
                                        </p:attrNameLst>
                                      </p:cBhvr>
                                      <p:tavLst>
                                        <p:tav tm="0">
                                          <p:val>
                                            <p:strVal val="#ppt_x"/>
                                          </p:val>
                                        </p:tav>
                                        <p:tav tm="100000">
                                          <p:val>
                                            <p:strVal val="#ppt_x"/>
                                          </p:val>
                                        </p:tav>
                                      </p:tavLst>
                                    </p:anim>
                                    <p:anim calcmode="lin" valueType="num">
                                      <p:cBhvr>
                                        <p:cTn id="21" dur="900" decel="100000" fill="hold"/>
                                        <p:tgtEl>
                                          <p:spTgt spid="51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11"/>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536"/>
                                        </p:tgtEl>
                                        <p:attrNameLst>
                                          <p:attrName>style.visibility</p:attrName>
                                        </p:attrNameLst>
                                      </p:cBhvr>
                                      <p:to>
                                        <p:strVal val="visible"/>
                                      </p:to>
                                    </p:set>
                                    <p:animEffect transition="in" filter="fade">
                                      <p:cBhvr>
                                        <p:cTn id="25" dur="1000"/>
                                        <p:tgtEl>
                                          <p:spTgt spid="536"/>
                                        </p:tgtEl>
                                      </p:cBhvr>
                                    </p:animEffect>
                                    <p:anim calcmode="lin" valueType="num">
                                      <p:cBhvr>
                                        <p:cTn id="26" dur="1000" fill="hold"/>
                                        <p:tgtEl>
                                          <p:spTgt spid="536"/>
                                        </p:tgtEl>
                                        <p:attrNameLst>
                                          <p:attrName>ppt_x</p:attrName>
                                        </p:attrNameLst>
                                      </p:cBhvr>
                                      <p:tavLst>
                                        <p:tav tm="0">
                                          <p:val>
                                            <p:strVal val="#ppt_x"/>
                                          </p:val>
                                        </p:tav>
                                        <p:tav tm="100000">
                                          <p:val>
                                            <p:strVal val="#ppt_x"/>
                                          </p:val>
                                        </p:tav>
                                      </p:tavLst>
                                    </p:anim>
                                    <p:anim calcmode="lin" valueType="num">
                                      <p:cBhvr>
                                        <p:cTn id="27" dur="900" decel="100000" fill="hold"/>
                                        <p:tgtEl>
                                          <p:spTgt spid="5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536"/>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535"/>
                                        </p:tgtEl>
                                        <p:attrNameLst>
                                          <p:attrName>style.visibility</p:attrName>
                                        </p:attrNameLst>
                                      </p:cBhvr>
                                      <p:to>
                                        <p:strVal val="visible"/>
                                      </p:to>
                                    </p:set>
                                    <p:animEffect transition="in" filter="fade">
                                      <p:cBhvr>
                                        <p:cTn id="31" dur="1000"/>
                                        <p:tgtEl>
                                          <p:spTgt spid="535"/>
                                        </p:tgtEl>
                                      </p:cBhvr>
                                    </p:animEffect>
                                    <p:anim calcmode="lin" valueType="num">
                                      <p:cBhvr>
                                        <p:cTn id="32" dur="1000" fill="hold"/>
                                        <p:tgtEl>
                                          <p:spTgt spid="535"/>
                                        </p:tgtEl>
                                        <p:attrNameLst>
                                          <p:attrName>ppt_x</p:attrName>
                                        </p:attrNameLst>
                                      </p:cBhvr>
                                      <p:tavLst>
                                        <p:tav tm="0">
                                          <p:val>
                                            <p:strVal val="#ppt_x"/>
                                          </p:val>
                                        </p:tav>
                                        <p:tav tm="100000">
                                          <p:val>
                                            <p:strVal val="#ppt_x"/>
                                          </p:val>
                                        </p:tav>
                                      </p:tavLst>
                                    </p:anim>
                                    <p:anim calcmode="lin" valueType="num">
                                      <p:cBhvr>
                                        <p:cTn id="33" dur="900" decel="100000" fill="hold"/>
                                        <p:tgtEl>
                                          <p:spTgt spid="53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35"/>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537"/>
                                        </p:tgtEl>
                                        <p:attrNameLst>
                                          <p:attrName>style.visibility</p:attrName>
                                        </p:attrNameLst>
                                      </p:cBhvr>
                                      <p:to>
                                        <p:strVal val="visible"/>
                                      </p:to>
                                    </p:set>
                                    <p:animEffect transition="in" filter="fade">
                                      <p:cBhvr>
                                        <p:cTn id="37" dur="1000"/>
                                        <p:tgtEl>
                                          <p:spTgt spid="537"/>
                                        </p:tgtEl>
                                      </p:cBhvr>
                                    </p:animEffect>
                                    <p:anim calcmode="lin" valueType="num">
                                      <p:cBhvr>
                                        <p:cTn id="38" dur="1000" fill="hold"/>
                                        <p:tgtEl>
                                          <p:spTgt spid="537"/>
                                        </p:tgtEl>
                                        <p:attrNameLst>
                                          <p:attrName>ppt_x</p:attrName>
                                        </p:attrNameLst>
                                      </p:cBhvr>
                                      <p:tavLst>
                                        <p:tav tm="0">
                                          <p:val>
                                            <p:strVal val="#ppt_x"/>
                                          </p:val>
                                        </p:tav>
                                        <p:tav tm="100000">
                                          <p:val>
                                            <p:strVal val="#ppt_x"/>
                                          </p:val>
                                        </p:tav>
                                      </p:tavLst>
                                    </p:anim>
                                    <p:anim calcmode="lin" valueType="num">
                                      <p:cBhvr>
                                        <p:cTn id="39" dur="900" decel="100000" fill="hold"/>
                                        <p:tgtEl>
                                          <p:spTgt spid="537"/>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537"/>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534"/>
                                        </p:tgtEl>
                                        <p:attrNameLst>
                                          <p:attrName>style.visibility</p:attrName>
                                        </p:attrNameLst>
                                      </p:cBhvr>
                                      <p:to>
                                        <p:strVal val="visible"/>
                                      </p:to>
                                    </p:set>
                                    <p:animEffect transition="in" filter="fade">
                                      <p:cBhvr>
                                        <p:cTn id="43" dur="1000"/>
                                        <p:tgtEl>
                                          <p:spTgt spid="534"/>
                                        </p:tgtEl>
                                      </p:cBhvr>
                                    </p:animEffect>
                                    <p:anim calcmode="lin" valueType="num">
                                      <p:cBhvr>
                                        <p:cTn id="44" dur="1000" fill="hold"/>
                                        <p:tgtEl>
                                          <p:spTgt spid="534"/>
                                        </p:tgtEl>
                                        <p:attrNameLst>
                                          <p:attrName>ppt_x</p:attrName>
                                        </p:attrNameLst>
                                      </p:cBhvr>
                                      <p:tavLst>
                                        <p:tav tm="0">
                                          <p:val>
                                            <p:strVal val="#ppt_x"/>
                                          </p:val>
                                        </p:tav>
                                        <p:tav tm="100000">
                                          <p:val>
                                            <p:strVal val="#ppt_x"/>
                                          </p:val>
                                        </p:tav>
                                      </p:tavLst>
                                    </p:anim>
                                    <p:anim calcmode="lin" valueType="num">
                                      <p:cBhvr>
                                        <p:cTn id="45" dur="900" decel="100000" fill="hold"/>
                                        <p:tgtEl>
                                          <p:spTgt spid="534"/>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5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animBg="1"/>
      <p:bldP spid="5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15"/>
          <p:cNvGrpSpPr/>
          <p:nvPr/>
        </p:nvGrpSpPr>
        <p:grpSpPr>
          <a:xfrm>
            <a:off x="609567" y="1190234"/>
            <a:ext cx="11104638" cy="5125046"/>
            <a:chOff x="713150" y="1285466"/>
            <a:chExt cx="6407015" cy="2956984"/>
          </a:xfrm>
        </p:grpSpPr>
        <p:sp>
          <p:nvSpPr>
            <p:cNvPr id="318" name="Google Shape;318;p15"/>
            <p:cNvSpPr/>
            <p:nvPr/>
          </p:nvSpPr>
          <p:spPr>
            <a:xfrm>
              <a:off x="4034266" y="2438857"/>
              <a:ext cx="3085899" cy="858122"/>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319" name="Google Shape;319;p15"/>
            <p:cNvSpPr/>
            <p:nvPr/>
          </p:nvSpPr>
          <p:spPr>
            <a:xfrm>
              <a:off x="6560850" y="2534850"/>
              <a:ext cx="490100" cy="688025"/>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20" name="Google Shape;320;p15"/>
            <p:cNvSpPr/>
            <p:nvPr/>
          </p:nvSpPr>
          <p:spPr>
            <a:xfrm>
              <a:off x="3878643" y="1285466"/>
              <a:ext cx="2980707" cy="948334"/>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321" name="Google Shape;321;p15"/>
            <p:cNvSpPr/>
            <p:nvPr/>
          </p:nvSpPr>
          <p:spPr>
            <a:xfrm>
              <a:off x="4245825" y="3517575"/>
              <a:ext cx="2681600" cy="724875"/>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322" name="Google Shape;322;p15"/>
            <p:cNvSpPr/>
            <p:nvPr/>
          </p:nvSpPr>
          <p:spPr>
            <a:xfrm>
              <a:off x="6437325" y="3538750"/>
              <a:ext cx="490100" cy="688825"/>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23" name="Google Shape;323;p15"/>
            <p:cNvSpPr/>
            <p:nvPr/>
          </p:nvSpPr>
          <p:spPr>
            <a:xfrm>
              <a:off x="3737982" y="1604030"/>
              <a:ext cx="486150" cy="486150"/>
            </a:xfrm>
            <a:custGeom>
              <a:avLst/>
              <a:gdLst/>
              <a:ahLst/>
              <a:cxnLst/>
              <a:rect l="l" t="t" r="r" b="b"/>
              <a:pathLst>
                <a:path w="19446" h="19446" extrusionOk="0">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spcFirstLastPara="1" wrap="square" lIns="121900" tIns="121900" rIns="121900" bIns="121900" anchor="ctr" anchorCtr="0">
              <a:noAutofit/>
            </a:bodyPr>
            <a:lstStyle/>
            <a:p>
              <a:r>
                <a:rPr lang="en-US" sz="4000" dirty="0"/>
                <a:t>🤖</a:t>
              </a:r>
              <a:endParaRPr sz="4000" dirty="0"/>
            </a:p>
          </p:txBody>
        </p:sp>
        <p:sp>
          <p:nvSpPr>
            <p:cNvPr id="327" name="Google Shape;327;p15"/>
            <p:cNvSpPr/>
            <p:nvPr/>
          </p:nvSpPr>
          <p:spPr>
            <a:xfrm>
              <a:off x="3953675" y="3636925"/>
              <a:ext cx="485375" cy="486150"/>
            </a:xfrm>
            <a:custGeom>
              <a:avLst/>
              <a:gdLst/>
              <a:ahLst/>
              <a:cxnLst/>
              <a:rect l="l" t="t" r="r" b="b"/>
              <a:pathLst>
                <a:path w="19415" h="19446" extrusionOk="0">
                  <a:moveTo>
                    <a:pt x="9723" y="1"/>
                  </a:moveTo>
                  <a:cubicBezTo>
                    <a:pt x="4340" y="1"/>
                    <a:pt x="1" y="4371"/>
                    <a:pt x="1" y="9723"/>
                  </a:cubicBezTo>
                  <a:cubicBezTo>
                    <a:pt x="1" y="15075"/>
                    <a:pt x="4340" y="19445"/>
                    <a:pt x="9723" y="19445"/>
                  </a:cubicBezTo>
                  <a:cubicBezTo>
                    <a:pt x="15075" y="19445"/>
                    <a:pt x="19414" y="15075"/>
                    <a:pt x="19414" y="9723"/>
                  </a:cubicBezTo>
                  <a:cubicBezTo>
                    <a:pt x="19414" y="4371"/>
                    <a:pt x="15075" y="1"/>
                    <a:pt x="9723"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328" name="Google Shape;328;p15"/>
            <p:cNvSpPr/>
            <p:nvPr/>
          </p:nvSpPr>
          <p:spPr>
            <a:xfrm>
              <a:off x="4063725" y="3741900"/>
              <a:ext cx="232000" cy="296800"/>
            </a:xfrm>
            <a:custGeom>
              <a:avLst/>
              <a:gdLst/>
              <a:ahLst/>
              <a:cxnLst/>
              <a:rect l="l" t="t" r="r" b="b"/>
              <a:pathLst>
                <a:path w="9280" h="11872" extrusionOk="0">
                  <a:moveTo>
                    <a:pt x="5062" y="1"/>
                  </a:moveTo>
                  <a:cubicBezTo>
                    <a:pt x="4809" y="1"/>
                    <a:pt x="4565" y="17"/>
                    <a:pt x="4340" y="45"/>
                  </a:cubicBezTo>
                  <a:cubicBezTo>
                    <a:pt x="2534" y="235"/>
                    <a:pt x="1521" y="1470"/>
                    <a:pt x="1331" y="2547"/>
                  </a:cubicBezTo>
                  <a:cubicBezTo>
                    <a:pt x="1331" y="2547"/>
                    <a:pt x="1331" y="4510"/>
                    <a:pt x="1046" y="4922"/>
                  </a:cubicBezTo>
                  <a:cubicBezTo>
                    <a:pt x="793" y="5334"/>
                    <a:pt x="1" y="6506"/>
                    <a:pt x="349" y="6696"/>
                  </a:cubicBezTo>
                  <a:cubicBezTo>
                    <a:pt x="465" y="6763"/>
                    <a:pt x="630" y="6787"/>
                    <a:pt x="805" y="6787"/>
                  </a:cubicBezTo>
                  <a:cubicBezTo>
                    <a:pt x="1203" y="6787"/>
                    <a:pt x="1648" y="6664"/>
                    <a:pt x="1648" y="6664"/>
                  </a:cubicBezTo>
                  <a:lnTo>
                    <a:pt x="1648" y="6664"/>
                  </a:lnTo>
                  <a:cubicBezTo>
                    <a:pt x="1648" y="6664"/>
                    <a:pt x="1426" y="8437"/>
                    <a:pt x="2313" y="8659"/>
                  </a:cubicBezTo>
                  <a:cubicBezTo>
                    <a:pt x="3231" y="8849"/>
                    <a:pt x="3801" y="8912"/>
                    <a:pt x="3801" y="8912"/>
                  </a:cubicBezTo>
                  <a:lnTo>
                    <a:pt x="3801" y="11509"/>
                  </a:lnTo>
                  <a:cubicBezTo>
                    <a:pt x="3801" y="11509"/>
                    <a:pt x="4579" y="11871"/>
                    <a:pt x="5584" y="11871"/>
                  </a:cubicBezTo>
                  <a:cubicBezTo>
                    <a:pt x="6124" y="11871"/>
                    <a:pt x="6730" y="11767"/>
                    <a:pt x="7316" y="11446"/>
                  </a:cubicBezTo>
                  <a:lnTo>
                    <a:pt x="7221" y="8659"/>
                  </a:lnTo>
                  <a:cubicBezTo>
                    <a:pt x="7221" y="8659"/>
                    <a:pt x="9280" y="8026"/>
                    <a:pt x="9185" y="4510"/>
                  </a:cubicBezTo>
                  <a:cubicBezTo>
                    <a:pt x="9102" y="825"/>
                    <a:pt x="6837" y="1"/>
                    <a:pt x="506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29" name="Google Shape;329;p15"/>
            <p:cNvSpPr/>
            <p:nvPr/>
          </p:nvSpPr>
          <p:spPr>
            <a:xfrm>
              <a:off x="4109650" y="3765975"/>
              <a:ext cx="146500" cy="84750"/>
            </a:xfrm>
            <a:custGeom>
              <a:avLst/>
              <a:gdLst/>
              <a:ahLst/>
              <a:cxnLst/>
              <a:rect l="l" t="t" r="r" b="b"/>
              <a:pathLst>
                <a:path w="5860" h="3390" extrusionOk="0">
                  <a:moveTo>
                    <a:pt x="2845" y="0"/>
                  </a:moveTo>
                  <a:cubicBezTo>
                    <a:pt x="2561" y="0"/>
                    <a:pt x="731" y="54"/>
                    <a:pt x="381" y="1426"/>
                  </a:cubicBezTo>
                  <a:cubicBezTo>
                    <a:pt x="1" y="2882"/>
                    <a:pt x="1394" y="3389"/>
                    <a:pt x="2883" y="3389"/>
                  </a:cubicBezTo>
                  <a:cubicBezTo>
                    <a:pt x="4529" y="3389"/>
                    <a:pt x="5860" y="3041"/>
                    <a:pt x="5860" y="2186"/>
                  </a:cubicBezTo>
                  <a:cubicBezTo>
                    <a:pt x="5860" y="1046"/>
                    <a:pt x="5575" y="32"/>
                    <a:pt x="2883" y="1"/>
                  </a:cubicBezTo>
                  <a:cubicBezTo>
                    <a:pt x="2883" y="1"/>
                    <a:pt x="2870" y="0"/>
                    <a:pt x="2845"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330" name="Google Shape;330;p15"/>
            <p:cNvSpPr/>
            <p:nvPr/>
          </p:nvSpPr>
          <p:spPr>
            <a:xfrm>
              <a:off x="4224520" y="2621717"/>
              <a:ext cx="485375" cy="485350"/>
            </a:xfrm>
            <a:custGeom>
              <a:avLst/>
              <a:gdLst/>
              <a:ahLst/>
              <a:cxnLst/>
              <a:rect l="l" t="t" r="r" b="b"/>
              <a:pathLst>
                <a:path w="19415" h="19414" extrusionOk="0">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31" name="Google Shape;331;p15"/>
            <p:cNvSpPr/>
            <p:nvPr/>
          </p:nvSpPr>
          <p:spPr>
            <a:xfrm>
              <a:off x="4257700" y="2823825"/>
              <a:ext cx="200350" cy="200325"/>
            </a:xfrm>
            <a:custGeom>
              <a:avLst/>
              <a:gdLst/>
              <a:ahLst/>
              <a:cxnLst/>
              <a:rect l="l" t="t" r="r" b="b"/>
              <a:pathLst>
                <a:path w="8014" h="8013" extrusionOk="0">
                  <a:moveTo>
                    <a:pt x="3991" y="2312"/>
                  </a:moveTo>
                  <a:cubicBezTo>
                    <a:pt x="4941" y="2312"/>
                    <a:pt x="5670" y="3072"/>
                    <a:pt x="5670" y="3991"/>
                  </a:cubicBezTo>
                  <a:cubicBezTo>
                    <a:pt x="5670" y="4941"/>
                    <a:pt x="4941" y="5669"/>
                    <a:pt x="3991" y="5669"/>
                  </a:cubicBezTo>
                  <a:cubicBezTo>
                    <a:pt x="3073" y="5669"/>
                    <a:pt x="2313" y="4909"/>
                    <a:pt x="2313" y="3991"/>
                  </a:cubicBezTo>
                  <a:cubicBezTo>
                    <a:pt x="2313" y="3072"/>
                    <a:pt x="3073" y="2312"/>
                    <a:pt x="3991" y="2312"/>
                  </a:cubicBezTo>
                  <a:close/>
                  <a:moveTo>
                    <a:pt x="3769" y="1"/>
                  </a:moveTo>
                  <a:cubicBezTo>
                    <a:pt x="3579" y="1"/>
                    <a:pt x="3453" y="127"/>
                    <a:pt x="3453" y="317"/>
                  </a:cubicBezTo>
                  <a:lnTo>
                    <a:pt x="3453" y="1489"/>
                  </a:lnTo>
                  <a:cubicBezTo>
                    <a:pt x="3136" y="1584"/>
                    <a:pt x="2883" y="1679"/>
                    <a:pt x="2629" y="1837"/>
                  </a:cubicBezTo>
                  <a:lnTo>
                    <a:pt x="1806" y="1014"/>
                  </a:lnTo>
                  <a:cubicBezTo>
                    <a:pt x="1743" y="951"/>
                    <a:pt x="1656" y="919"/>
                    <a:pt x="1568" y="919"/>
                  </a:cubicBezTo>
                  <a:cubicBezTo>
                    <a:pt x="1481" y="919"/>
                    <a:pt x="1394" y="951"/>
                    <a:pt x="1331" y="1014"/>
                  </a:cubicBezTo>
                  <a:lnTo>
                    <a:pt x="1014" y="1331"/>
                  </a:lnTo>
                  <a:cubicBezTo>
                    <a:pt x="888" y="1457"/>
                    <a:pt x="888" y="1679"/>
                    <a:pt x="1014" y="1806"/>
                  </a:cubicBezTo>
                  <a:lnTo>
                    <a:pt x="1838" y="2629"/>
                  </a:lnTo>
                  <a:cubicBezTo>
                    <a:pt x="1679" y="2882"/>
                    <a:pt x="1584" y="3136"/>
                    <a:pt x="1489" y="3452"/>
                  </a:cubicBezTo>
                  <a:lnTo>
                    <a:pt x="318" y="3452"/>
                  </a:lnTo>
                  <a:cubicBezTo>
                    <a:pt x="128" y="3452"/>
                    <a:pt x="1" y="3579"/>
                    <a:pt x="1" y="3769"/>
                  </a:cubicBezTo>
                  <a:lnTo>
                    <a:pt x="1" y="4244"/>
                  </a:lnTo>
                  <a:cubicBezTo>
                    <a:pt x="1" y="4403"/>
                    <a:pt x="128" y="4561"/>
                    <a:pt x="318" y="4561"/>
                  </a:cubicBezTo>
                  <a:lnTo>
                    <a:pt x="1489" y="4561"/>
                  </a:lnTo>
                  <a:cubicBezTo>
                    <a:pt x="1553" y="4846"/>
                    <a:pt x="1679" y="5131"/>
                    <a:pt x="1838" y="5353"/>
                  </a:cubicBezTo>
                  <a:lnTo>
                    <a:pt x="1014" y="6208"/>
                  </a:lnTo>
                  <a:cubicBezTo>
                    <a:pt x="888" y="6334"/>
                    <a:pt x="888" y="6524"/>
                    <a:pt x="1014" y="6651"/>
                  </a:cubicBezTo>
                  <a:lnTo>
                    <a:pt x="1331" y="6999"/>
                  </a:lnTo>
                  <a:cubicBezTo>
                    <a:pt x="1394" y="7063"/>
                    <a:pt x="1481" y="7094"/>
                    <a:pt x="1568" y="7094"/>
                  </a:cubicBezTo>
                  <a:cubicBezTo>
                    <a:pt x="1656" y="7094"/>
                    <a:pt x="1743" y="7063"/>
                    <a:pt x="1806" y="6999"/>
                  </a:cubicBezTo>
                  <a:lnTo>
                    <a:pt x="2629" y="6144"/>
                  </a:lnTo>
                  <a:cubicBezTo>
                    <a:pt x="2883" y="6303"/>
                    <a:pt x="3136" y="6429"/>
                    <a:pt x="3453" y="6493"/>
                  </a:cubicBezTo>
                  <a:lnTo>
                    <a:pt x="3453" y="7664"/>
                  </a:lnTo>
                  <a:cubicBezTo>
                    <a:pt x="3453" y="7854"/>
                    <a:pt x="3579" y="8013"/>
                    <a:pt x="3769" y="8013"/>
                  </a:cubicBezTo>
                  <a:lnTo>
                    <a:pt x="4245" y="8013"/>
                  </a:lnTo>
                  <a:cubicBezTo>
                    <a:pt x="4403" y="8013"/>
                    <a:pt x="4561" y="7854"/>
                    <a:pt x="4561" y="7664"/>
                  </a:cubicBezTo>
                  <a:lnTo>
                    <a:pt x="4561" y="6493"/>
                  </a:lnTo>
                  <a:cubicBezTo>
                    <a:pt x="4846" y="6429"/>
                    <a:pt x="5131" y="6303"/>
                    <a:pt x="5385" y="6144"/>
                  </a:cubicBezTo>
                  <a:lnTo>
                    <a:pt x="6208" y="6999"/>
                  </a:lnTo>
                  <a:cubicBezTo>
                    <a:pt x="6271" y="7063"/>
                    <a:pt x="6351" y="7094"/>
                    <a:pt x="6430" y="7094"/>
                  </a:cubicBezTo>
                  <a:cubicBezTo>
                    <a:pt x="6509" y="7094"/>
                    <a:pt x="6588" y="7063"/>
                    <a:pt x="6651" y="6999"/>
                  </a:cubicBezTo>
                  <a:lnTo>
                    <a:pt x="7000" y="6651"/>
                  </a:lnTo>
                  <a:cubicBezTo>
                    <a:pt x="7126" y="6524"/>
                    <a:pt x="7126" y="6334"/>
                    <a:pt x="7000" y="6208"/>
                  </a:cubicBezTo>
                  <a:lnTo>
                    <a:pt x="6176" y="5353"/>
                  </a:lnTo>
                  <a:cubicBezTo>
                    <a:pt x="6303" y="5131"/>
                    <a:pt x="6430" y="4846"/>
                    <a:pt x="6493" y="4561"/>
                  </a:cubicBezTo>
                  <a:lnTo>
                    <a:pt x="7696" y="4561"/>
                  </a:lnTo>
                  <a:cubicBezTo>
                    <a:pt x="7855" y="4561"/>
                    <a:pt x="8013" y="4403"/>
                    <a:pt x="8013" y="4244"/>
                  </a:cubicBezTo>
                  <a:lnTo>
                    <a:pt x="8013" y="3769"/>
                  </a:lnTo>
                  <a:cubicBezTo>
                    <a:pt x="8013" y="3579"/>
                    <a:pt x="7855" y="3452"/>
                    <a:pt x="7696" y="3452"/>
                  </a:cubicBezTo>
                  <a:lnTo>
                    <a:pt x="6493" y="3452"/>
                  </a:lnTo>
                  <a:cubicBezTo>
                    <a:pt x="6430" y="3136"/>
                    <a:pt x="6335" y="2882"/>
                    <a:pt x="6176" y="2629"/>
                  </a:cubicBezTo>
                  <a:lnTo>
                    <a:pt x="7000" y="1806"/>
                  </a:lnTo>
                  <a:cubicBezTo>
                    <a:pt x="7126" y="1679"/>
                    <a:pt x="7126" y="1457"/>
                    <a:pt x="7000" y="1331"/>
                  </a:cubicBezTo>
                  <a:lnTo>
                    <a:pt x="6651" y="1014"/>
                  </a:lnTo>
                  <a:cubicBezTo>
                    <a:pt x="6588" y="951"/>
                    <a:pt x="6509" y="919"/>
                    <a:pt x="6430" y="919"/>
                  </a:cubicBezTo>
                  <a:cubicBezTo>
                    <a:pt x="6351" y="919"/>
                    <a:pt x="6271" y="951"/>
                    <a:pt x="6208" y="1014"/>
                  </a:cubicBezTo>
                  <a:lnTo>
                    <a:pt x="5385" y="1837"/>
                  </a:lnTo>
                  <a:cubicBezTo>
                    <a:pt x="5131" y="1679"/>
                    <a:pt x="4846" y="1584"/>
                    <a:pt x="4561" y="1489"/>
                  </a:cubicBezTo>
                  <a:lnTo>
                    <a:pt x="4561" y="317"/>
                  </a:lnTo>
                  <a:cubicBezTo>
                    <a:pt x="4561" y="127"/>
                    <a:pt x="4403" y="1"/>
                    <a:pt x="4245"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332" name="Google Shape;332;p15"/>
            <p:cNvSpPr/>
            <p:nvPr/>
          </p:nvSpPr>
          <p:spPr>
            <a:xfrm>
              <a:off x="4331350" y="2897450"/>
              <a:ext cx="52275" cy="52275"/>
            </a:xfrm>
            <a:custGeom>
              <a:avLst/>
              <a:gdLst/>
              <a:ahLst/>
              <a:cxnLst/>
              <a:rect l="l" t="t" r="r" b="b"/>
              <a:pathLst>
                <a:path w="2091" h="2091" extrusionOk="0">
                  <a:moveTo>
                    <a:pt x="1045" y="1"/>
                  </a:moveTo>
                  <a:cubicBezTo>
                    <a:pt x="475" y="1"/>
                    <a:pt x="0" y="476"/>
                    <a:pt x="0" y="1046"/>
                  </a:cubicBezTo>
                  <a:cubicBezTo>
                    <a:pt x="0" y="1648"/>
                    <a:pt x="475" y="2091"/>
                    <a:pt x="1045" y="2091"/>
                  </a:cubicBezTo>
                  <a:cubicBezTo>
                    <a:pt x="1647" y="2091"/>
                    <a:pt x="2090" y="1648"/>
                    <a:pt x="2090" y="1046"/>
                  </a:cubicBezTo>
                  <a:cubicBezTo>
                    <a:pt x="2090" y="476"/>
                    <a:pt x="1647" y="1"/>
                    <a:pt x="1045"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333" name="Google Shape;333;p15"/>
            <p:cNvSpPr/>
            <p:nvPr/>
          </p:nvSpPr>
          <p:spPr>
            <a:xfrm>
              <a:off x="4424775" y="2740700"/>
              <a:ext cx="166275" cy="166275"/>
            </a:xfrm>
            <a:custGeom>
              <a:avLst/>
              <a:gdLst/>
              <a:ahLst/>
              <a:cxnLst/>
              <a:rect l="l" t="t" r="r" b="b"/>
              <a:pathLst>
                <a:path w="6651" h="6651" extrusionOk="0">
                  <a:moveTo>
                    <a:pt x="3325" y="1932"/>
                  </a:moveTo>
                  <a:cubicBezTo>
                    <a:pt x="4085" y="1932"/>
                    <a:pt x="4719" y="2566"/>
                    <a:pt x="4719" y="3326"/>
                  </a:cubicBezTo>
                  <a:cubicBezTo>
                    <a:pt x="4719" y="4117"/>
                    <a:pt x="4085" y="4719"/>
                    <a:pt x="3325" y="4719"/>
                  </a:cubicBezTo>
                  <a:cubicBezTo>
                    <a:pt x="2534" y="4719"/>
                    <a:pt x="1932" y="4117"/>
                    <a:pt x="1932" y="3326"/>
                  </a:cubicBezTo>
                  <a:cubicBezTo>
                    <a:pt x="1932" y="2566"/>
                    <a:pt x="2534" y="1932"/>
                    <a:pt x="3325" y="1932"/>
                  </a:cubicBezTo>
                  <a:close/>
                  <a:moveTo>
                    <a:pt x="3104" y="0"/>
                  </a:moveTo>
                  <a:cubicBezTo>
                    <a:pt x="2977" y="0"/>
                    <a:pt x="2850" y="127"/>
                    <a:pt x="2850" y="254"/>
                  </a:cubicBezTo>
                  <a:lnTo>
                    <a:pt x="2850" y="1267"/>
                  </a:lnTo>
                  <a:cubicBezTo>
                    <a:pt x="2597" y="1299"/>
                    <a:pt x="2375" y="1394"/>
                    <a:pt x="2185" y="1520"/>
                  </a:cubicBezTo>
                  <a:lnTo>
                    <a:pt x="1488" y="824"/>
                  </a:lnTo>
                  <a:cubicBezTo>
                    <a:pt x="1441" y="776"/>
                    <a:pt x="1370" y="752"/>
                    <a:pt x="1298" y="752"/>
                  </a:cubicBezTo>
                  <a:cubicBezTo>
                    <a:pt x="1227" y="752"/>
                    <a:pt x="1156" y="776"/>
                    <a:pt x="1108" y="824"/>
                  </a:cubicBezTo>
                  <a:lnTo>
                    <a:pt x="823" y="1109"/>
                  </a:lnTo>
                  <a:cubicBezTo>
                    <a:pt x="728" y="1235"/>
                    <a:pt x="728" y="1394"/>
                    <a:pt x="823" y="1489"/>
                  </a:cubicBezTo>
                  <a:lnTo>
                    <a:pt x="1520" y="2185"/>
                  </a:lnTo>
                  <a:cubicBezTo>
                    <a:pt x="1393" y="2407"/>
                    <a:pt x="1298" y="2629"/>
                    <a:pt x="1235" y="2851"/>
                  </a:cubicBezTo>
                  <a:lnTo>
                    <a:pt x="253" y="2851"/>
                  </a:lnTo>
                  <a:cubicBezTo>
                    <a:pt x="95" y="2851"/>
                    <a:pt x="0" y="2977"/>
                    <a:pt x="0" y="3136"/>
                  </a:cubicBezTo>
                  <a:lnTo>
                    <a:pt x="0" y="3516"/>
                  </a:lnTo>
                  <a:cubicBezTo>
                    <a:pt x="0" y="3674"/>
                    <a:pt x="95" y="3801"/>
                    <a:pt x="253" y="3801"/>
                  </a:cubicBezTo>
                  <a:lnTo>
                    <a:pt x="1235" y="3801"/>
                  </a:lnTo>
                  <a:cubicBezTo>
                    <a:pt x="1298" y="4022"/>
                    <a:pt x="1393" y="4244"/>
                    <a:pt x="1520" y="4466"/>
                  </a:cubicBezTo>
                  <a:lnTo>
                    <a:pt x="823" y="5162"/>
                  </a:lnTo>
                  <a:cubicBezTo>
                    <a:pt x="728" y="5257"/>
                    <a:pt x="728" y="5447"/>
                    <a:pt x="823" y="5542"/>
                  </a:cubicBezTo>
                  <a:lnTo>
                    <a:pt x="1108" y="5827"/>
                  </a:lnTo>
                  <a:cubicBezTo>
                    <a:pt x="1156" y="5875"/>
                    <a:pt x="1227" y="5899"/>
                    <a:pt x="1298" y="5899"/>
                  </a:cubicBezTo>
                  <a:cubicBezTo>
                    <a:pt x="1370" y="5899"/>
                    <a:pt x="1441" y="5875"/>
                    <a:pt x="1488" y="5827"/>
                  </a:cubicBezTo>
                  <a:lnTo>
                    <a:pt x="2185" y="5131"/>
                  </a:lnTo>
                  <a:cubicBezTo>
                    <a:pt x="2375" y="5257"/>
                    <a:pt x="2597" y="5352"/>
                    <a:pt x="2850" y="5416"/>
                  </a:cubicBezTo>
                  <a:lnTo>
                    <a:pt x="2850" y="6397"/>
                  </a:lnTo>
                  <a:cubicBezTo>
                    <a:pt x="2850" y="6524"/>
                    <a:pt x="2977" y="6651"/>
                    <a:pt x="3104" y="6651"/>
                  </a:cubicBezTo>
                  <a:lnTo>
                    <a:pt x="3515" y="6651"/>
                  </a:lnTo>
                  <a:cubicBezTo>
                    <a:pt x="3674" y="6651"/>
                    <a:pt x="3769" y="6524"/>
                    <a:pt x="3769" y="6397"/>
                  </a:cubicBezTo>
                  <a:lnTo>
                    <a:pt x="3769" y="5416"/>
                  </a:lnTo>
                  <a:cubicBezTo>
                    <a:pt x="4022" y="5352"/>
                    <a:pt x="4244" y="5257"/>
                    <a:pt x="4465" y="5131"/>
                  </a:cubicBezTo>
                  <a:lnTo>
                    <a:pt x="5162" y="5827"/>
                  </a:lnTo>
                  <a:cubicBezTo>
                    <a:pt x="5210" y="5875"/>
                    <a:pt x="5273" y="5899"/>
                    <a:pt x="5340" y="5899"/>
                  </a:cubicBezTo>
                  <a:cubicBezTo>
                    <a:pt x="5408" y="5899"/>
                    <a:pt x="5479" y="5875"/>
                    <a:pt x="5542" y="5827"/>
                  </a:cubicBezTo>
                  <a:lnTo>
                    <a:pt x="5795" y="5542"/>
                  </a:lnTo>
                  <a:cubicBezTo>
                    <a:pt x="5922" y="5447"/>
                    <a:pt x="5922" y="5257"/>
                    <a:pt x="5795" y="5162"/>
                  </a:cubicBezTo>
                  <a:lnTo>
                    <a:pt x="5099" y="4466"/>
                  </a:lnTo>
                  <a:cubicBezTo>
                    <a:pt x="5257" y="4244"/>
                    <a:pt x="5352" y="4022"/>
                    <a:pt x="5384" y="3801"/>
                  </a:cubicBezTo>
                  <a:lnTo>
                    <a:pt x="6366" y="3801"/>
                  </a:lnTo>
                  <a:cubicBezTo>
                    <a:pt x="6524" y="3801"/>
                    <a:pt x="6651" y="3674"/>
                    <a:pt x="6651" y="3516"/>
                  </a:cubicBezTo>
                  <a:lnTo>
                    <a:pt x="6651" y="3136"/>
                  </a:lnTo>
                  <a:cubicBezTo>
                    <a:pt x="6651" y="2977"/>
                    <a:pt x="6524" y="2851"/>
                    <a:pt x="6366" y="2851"/>
                  </a:cubicBezTo>
                  <a:lnTo>
                    <a:pt x="5384" y="2851"/>
                  </a:lnTo>
                  <a:cubicBezTo>
                    <a:pt x="5352" y="2629"/>
                    <a:pt x="5257" y="2407"/>
                    <a:pt x="5099" y="2185"/>
                  </a:cubicBezTo>
                  <a:lnTo>
                    <a:pt x="5795" y="1489"/>
                  </a:lnTo>
                  <a:cubicBezTo>
                    <a:pt x="5922" y="1394"/>
                    <a:pt x="5922" y="1235"/>
                    <a:pt x="5795" y="1109"/>
                  </a:cubicBezTo>
                  <a:lnTo>
                    <a:pt x="5542" y="824"/>
                  </a:lnTo>
                  <a:cubicBezTo>
                    <a:pt x="5479" y="776"/>
                    <a:pt x="5408" y="752"/>
                    <a:pt x="5340" y="752"/>
                  </a:cubicBezTo>
                  <a:cubicBezTo>
                    <a:pt x="5273" y="752"/>
                    <a:pt x="5210" y="776"/>
                    <a:pt x="5162" y="824"/>
                  </a:cubicBezTo>
                  <a:lnTo>
                    <a:pt x="4465" y="1520"/>
                  </a:lnTo>
                  <a:cubicBezTo>
                    <a:pt x="4244" y="1394"/>
                    <a:pt x="4022" y="1299"/>
                    <a:pt x="3769" y="1267"/>
                  </a:cubicBezTo>
                  <a:lnTo>
                    <a:pt x="3769" y="254"/>
                  </a:lnTo>
                  <a:cubicBezTo>
                    <a:pt x="3769" y="127"/>
                    <a:pt x="3674" y="0"/>
                    <a:pt x="351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4" name="Google Shape;334;p15"/>
            <p:cNvSpPr/>
            <p:nvPr/>
          </p:nvSpPr>
          <p:spPr>
            <a:xfrm>
              <a:off x="4488900" y="2804825"/>
              <a:ext cx="38025" cy="38025"/>
            </a:xfrm>
            <a:custGeom>
              <a:avLst/>
              <a:gdLst/>
              <a:ahLst/>
              <a:cxnLst/>
              <a:rect l="l" t="t" r="r" b="b"/>
              <a:pathLst>
                <a:path w="1521" h="1521" extrusionOk="0">
                  <a:moveTo>
                    <a:pt x="760" y="1"/>
                  </a:moveTo>
                  <a:cubicBezTo>
                    <a:pt x="317" y="1"/>
                    <a:pt x="0" y="349"/>
                    <a:pt x="0" y="761"/>
                  </a:cubicBezTo>
                  <a:cubicBezTo>
                    <a:pt x="0" y="1204"/>
                    <a:pt x="317" y="1521"/>
                    <a:pt x="760" y="1521"/>
                  </a:cubicBezTo>
                  <a:cubicBezTo>
                    <a:pt x="1172" y="1521"/>
                    <a:pt x="1520" y="1172"/>
                    <a:pt x="1520" y="761"/>
                  </a:cubicBezTo>
                  <a:cubicBezTo>
                    <a:pt x="1520" y="349"/>
                    <a:pt x="1172" y="1"/>
                    <a:pt x="76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5" name="Google Shape;335;p15"/>
            <p:cNvSpPr/>
            <p:nvPr/>
          </p:nvSpPr>
          <p:spPr>
            <a:xfrm>
              <a:off x="1789900" y="3097775"/>
              <a:ext cx="310375" cy="256750"/>
            </a:xfrm>
            <a:custGeom>
              <a:avLst/>
              <a:gdLst/>
              <a:ahLst/>
              <a:cxnLst/>
              <a:rect l="l" t="t" r="r" b="b"/>
              <a:pathLst>
                <a:path w="12415" h="10270" extrusionOk="0">
                  <a:moveTo>
                    <a:pt x="12415" y="0"/>
                  </a:moveTo>
                  <a:lnTo>
                    <a:pt x="3136" y="1393"/>
                  </a:lnTo>
                  <a:cubicBezTo>
                    <a:pt x="2692" y="2375"/>
                    <a:pt x="0" y="8107"/>
                    <a:pt x="190" y="8456"/>
                  </a:cubicBezTo>
                  <a:cubicBezTo>
                    <a:pt x="338" y="8702"/>
                    <a:pt x="4507" y="10270"/>
                    <a:pt x="7412" y="10270"/>
                  </a:cubicBezTo>
                  <a:cubicBezTo>
                    <a:pt x="8242" y="10270"/>
                    <a:pt x="8969" y="10141"/>
                    <a:pt x="9469" y="9817"/>
                  </a:cubicBezTo>
                  <a:cubicBezTo>
                    <a:pt x="11718" y="8361"/>
                    <a:pt x="12415" y="0"/>
                    <a:pt x="12415" y="0"/>
                  </a:cubicBezTo>
                  <a:close/>
                </a:path>
              </a:pathLst>
            </a:custGeom>
            <a:solidFill>
              <a:srgbClr val="FFA66F"/>
            </a:solidFill>
            <a:ln>
              <a:noFill/>
            </a:ln>
          </p:spPr>
          <p:txBody>
            <a:bodyPr spcFirstLastPara="1" wrap="square" lIns="121900" tIns="121900" rIns="121900" bIns="121900" anchor="ctr" anchorCtr="0">
              <a:noAutofit/>
            </a:bodyPr>
            <a:lstStyle/>
            <a:p>
              <a:endParaRPr sz="2400"/>
            </a:p>
          </p:txBody>
        </p:sp>
        <p:sp>
          <p:nvSpPr>
            <p:cNvPr id="336" name="Google Shape;336;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FDC98"/>
            </a:solidFill>
            <a:ln>
              <a:noFill/>
            </a:ln>
          </p:spPr>
          <p:txBody>
            <a:bodyPr spcFirstLastPara="1" wrap="square" lIns="121900" tIns="121900" rIns="121900" bIns="121900" anchor="ctr" anchorCtr="0">
              <a:noAutofit/>
            </a:bodyPr>
            <a:lstStyle/>
            <a:p>
              <a:endParaRPr sz="2400"/>
            </a:p>
          </p:txBody>
        </p:sp>
        <p:sp>
          <p:nvSpPr>
            <p:cNvPr id="337" name="Google Shape;337;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338" name="Google Shape;338;p15"/>
            <p:cNvSpPr/>
            <p:nvPr/>
          </p:nvSpPr>
          <p:spPr>
            <a:xfrm>
              <a:off x="1228575" y="3322600"/>
              <a:ext cx="478225" cy="669050"/>
            </a:xfrm>
            <a:custGeom>
              <a:avLst/>
              <a:gdLst/>
              <a:ahLst/>
              <a:cxnLst/>
              <a:rect l="l" t="t" r="r" b="b"/>
              <a:pathLst>
                <a:path w="19129" h="26762" extrusionOk="0">
                  <a:moveTo>
                    <a:pt x="10767" y="1"/>
                  </a:moveTo>
                  <a:lnTo>
                    <a:pt x="0" y="6525"/>
                  </a:lnTo>
                  <a:cubicBezTo>
                    <a:pt x="0" y="6525"/>
                    <a:pt x="10197" y="20047"/>
                    <a:pt x="6460" y="26761"/>
                  </a:cubicBezTo>
                  <a:cubicBezTo>
                    <a:pt x="8044" y="26191"/>
                    <a:pt x="12636" y="18907"/>
                    <a:pt x="13903" y="18496"/>
                  </a:cubicBezTo>
                  <a:cubicBezTo>
                    <a:pt x="17418" y="17292"/>
                    <a:pt x="19128" y="16817"/>
                    <a:pt x="19128" y="16817"/>
                  </a:cubicBezTo>
                  <a:lnTo>
                    <a:pt x="10767" y="1"/>
                  </a:lnTo>
                  <a:close/>
                </a:path>
              </a:pathLst>
            </a:custGeom>
            <a:solidFill>
              <a:srgbClr val="DD915E"/>
            </a:solidFill>
            <a:ln>
              <a:noFill/>
            </a:ln>
          </p:spPr>
          <p:txBody>
            <a:bodyPr spcFirstLastPara="1" wrap="square" lIns="121900" tIns="121900" rIns="121900" bIns="121900" anchor="ctr" anchorCtr="0">
              <a:noAutofit/>
            </a:bodyPr>
            <a:lstStyle/>
            <a:p>
              <a:endParaRPr sz="2400"/>
            </a:p>
          </p:txBody>
        </p:sp>
        <p:sp>
          <p:nvSpPr>
            <p:cNvPr id="339" name="Google Shape;339;p15"/>
            <p:cNvSpPr/>
            <p:nvPr/>
          </p:nvSpPr>
          <p:spPr>
            <a:xfrm>
              <a:off x="1713100" y="1387900"/>
              <a:ext cx="608075" cy="934900"/>
            </a:xfrm>
            <a:custGeom>
              <a:avLst/>
              <a:gdLst/>
              <a:ahLst/>
              <a:cxnLst/>
              <a:rect l="l" t="t" r="r" b="b"/>
              <a:pathLst>
                <a:path w="24323" h="37396" extrusionOk="0">
                  <a:moveTo>
                    <a:pt x="11602" y="0"/>
                  </a:moveTo>
                  <a:cubicBezTo>
                    <a:pt x="11162" y="0"/>
                    <a:pt x="10728" y="197"/>
                    <a:pt x="10420" y="560"/>
                  </a:cubicBezTo>
                  <a:cubicBezTo>
                    <a:pt x="10008" y="1067"/>
                    <a:pt x="0" y="13608"/>
                    <a:pt x="6556" y="20607"/>
                  </a:cubicBezTo>
                  <a:cubicBezTo>
                    <a:pt x="8773" y="22982"/>
                    <a:pt x="11338" y="23995"/>
                    <a:pt x="13587" y="24945"/>
                  </a:cubicBezTo>
                  <a:cubicBezTo>
                    <a:pt x="17577" y="26560"/>
                    <a:pt x="20744" y="27827"/>
                    <a:pt x="21314" y="35998"/>
                  </a:cubicBezTo>
                  <a:cubicBezTo>
                    <a:pt x="21344" y="36783"/>
                    <a:pt x="22008" y="37396"/>
                    <a:pt x="22784" y="37396"/>
                  </a:cubicBezTo>
                  <a:cubicBezTo>
                    <a:pt x="22821" y="37396"/>
                    <a:pt x="22859" y="37394"/>
                    <a:pt x="22897" y="37391"/>
                  </a:cubicBezTo>
                  <a:cubicBezTo>
                    <a:pt x="22961" y="37391"/>
                    <a:pt x="23024" y="37391"/>
                    <a:pt x="23087" y="37360"/>
                  </a:cubicBezTo>
                  <a:cubicBezTo>
                    <a:pt x="23816" y="37233"/>
                    <a:pt x="24322" y="36568"/>
                    <a:pt x="24291" y="35808"/>
                  </a:cubicBezTo>
                  <a:cubicBezTo>
                    <a:pt x="23594" y="25769"/>
                    <a:pt x="19097" y="23932"/>
                    <a:pt x="14727" y="22158"/>
                  </a:cubicBezTo>
                  <a:cubicBezTo>
                    <a:pt x="12573" y="21272"/>
                    <a:pt x="10515" y="20448"/>
                    <a:pt x="8741" y="18548"/>
                  </a:cubicBezTo>
                  <a:cubicBezTo>
                    <a:pt x="4751" y="14336"/>
                    <a:pt x="10293" y="5501"/>
                    <a:pt x="12763" y="2429"/>
                  </a:cubicBezTo>
                  <a:cubicBezTo>
                    <a:pt x="13270" y="1795"/>
                    <a:pt x="13175" y="845"/>
                    <a:pt x="12541" y="339"/>
                  </a:cubicBezTo>
                  <a:cubicBezTo>
                    <a:pt x="12258" y="109"/>
                    <a:pt x="11928" y="0"/>
                    <a:pt x="11602"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40" name="Google Shape;340;p15"/>
            <p:cNvSpPr/>
            <p:nvPr/>
          </p:nvSpPr>
          <p:spPr>
            <a:xfrm>
              <a:off x="1617300" y="2344750"/>
              <a:ext cx="330975" cy="184575"/>
            </a:xfrm>
            <a:custGeom>
              <a:avLst/>
              <a:gdLst/>
              <a:ahLst/>
              <a:cxnLst/>
              <a:rect l="l" t="t" r="r" b="b"/>
              <a:pathLst>
                <a:path w="13239" h="7383" extrusionOk="0">
                  <a:moveTo>
                    <a:pt x="9101" y="0"/>
                  </a:moveTo>
                  <a:cubicBezTo>
                    <a:pt x="6855" y="0"/>
                    <a:pt x="2510" y="1713"/>
                    <a:pt x="1362" y="2727"/>
                  </a:cubicBezTo>
                  <a:cubicBezTo>
                    <a:pt x="1" y="3899"/>
                    <a:pt x="317" y="7383"/>
                    <a:pt x="317" y="7383"/>
                  </a:cubicBezTo>
                  <a:lnTo>
                    <a:pt x="13238" y="3361"/>
                  </a:lnTo>
                  <a:cubicBezTo>
                    <a:pt x="13238" y="3361"/>
                    <a:pt x="11623" y="1017"/>
                    <a:pt x="10103" y="194"/>
                  </a:cubicBezTo>
                  <a:cubicBezTo>
                    <a:pt x="9864" y="60"/>
                    <a:pt x="9519" y="0"/>
                    <a:pt x="910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41" name="Google Shape;341;p15"/>
            <p:cNvSpPr/>
            <p:nvPr/>
          </p:nvSpPr>
          <p:spPr>
            <a:xfrm>
              <a:off x="1813650" y="2344625"/>
              <a:ext cx="134625" cy="105525"/>
            </a:xfrm>
            <a:custGeom>
              <a:avLst/>
              <a:gdLst/>
              <a:ahLst/>
              <a:cxnLst/>
              <a:rect l="l" t="t" r="r" b="b"/>
              <a:pathLst>
                <a:path w="5385" h="4221" extrusionOk="0">
                  <a:moveTo>
                    <a:pt x="1243" y="0"/>
                  </a:moveTo>
                  <a:cubicBezTo>
                    <a:pt x="878" y="0"/>
                    <a:pt x="456" y="47"/>
                    <a:pt x="0" y="136"/>
                  </a:cubicBezTo>
                  <a:cubicBezTo>
                    <a:pt x="1204" y="1339"/>
                    <a:pt x="2059" y="2891"/>
                    <a:pt x="2661" y="4221"/>
                  </a:cubicBezTo>
                  <a:lnTo>
                    <a:pt x="5384" y="3366"/>
                  </a:lnTo>
                  <a:cubicBezTo>
                    <a:pt x="5384" y="3366"/>
                    <a:pt x="3769" y="1022"/>
                    <a:pt x="2249" y="199"/>
                  </a:cubicBezTo>
                  <a:cubicBezTo>
                    <a:pt x="2011" y="63"/>
                    <a:pt x="1665" y="0"/>
                    <a:pt x="1243"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42" name="Google Shape;342;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43" name="Google Shape;343;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44" name="Google Shape;344;p15"/>
            <p:cNvSpPr/>
            <p:nvPr/>
          </p:nvSpPr>
          <p:spPr>
            <a:xfrm>
              <a:off x="2700375" y="2150200"/>
              <a:ext cx="338100" cy="133700"/>
            </a:xfrm>
            <a:custGeom>
              <a:avLst/>
              <a:gdLst/>
              <a:ahLst/>
              <a:cxnLst/>
              <a:rect l="l" t="t" r="r" b="b"/>
              <a:pathLst>
                <a:path w="13524" h="5348" extrusionOk="0">
                  <a:moveTo>
                    <a:pt x="7572" y="1"/>
                  </a:moveTo>
                  <a:cubicBezTo>
                    <a:pt x="5207" y="1"/>
                    <a:pt x="2445" y="368"/>
                    <a:pt x="1743" y="1230"/>
                  </a:cubicBezTo>
                  <a:cubicBezTo>
                    <a:pt x="634" y="2561"/>
                    <a:pt x="1" y="5347"/>
                    <a:pt x="1" y="5347"/>
                  </a:cubicBezTo>
                  <a:lnTo>
                    <a:pt x="13523" y="4271"/>
                  </a:lnTo>
                  <a:cubicBezTo>
                    <a:pt x="13523" y="4271"/>
                    <a:pt x="12478" y="914"/>
                    <a:pt x="10800" y="344"/>
                  </a:cubicBezTo>
                  <a:cubicBezTo>
                    <a:pt x="10173" y="123"/>
                    <a:pt x="8939" y="1"/>
                    <a:pt x="7572"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45" name="Google Shape;345;p15"/>
            <p:cNvSpPr/>
            <p:nvPr/>
          </p:nvSpPr>
          <p:spPr>
            <a:xfrm>
              <a:off x="2700375" y="2158775"/>
              <a:ext cx="95050" cy="125125"/>
            </a:xfrm>
            <a:custGeom>
              <a:avLst/>
              <a:gdLst/>
              <a:ahLst/>
              <a:cxnLst/>
              <a:rect l="l" t="t" r="r" b="b"/>
              <a:pathLst>
                <a:path w="3802" h="5005" extrusionOk="0">
                  <a:moveTo>
                    <a:pt x="3801" y="1"/>
                  </a:moveTo>
                  <a:lnTo>
                    <a:pt x="3801" y="1"/>
                  </a:lnTo>
                  <a:cubicBezTo>
                    <a:pt x="2819" y="191"/>
                    <a:pt x="2059" y="476"/>
                    <a:pt x="1743" y="887"/>
                  </a:cubicBezTo>
                  <a:cubicBezTo>
                    <a:pt x="634" y="2218"/>
                    <a:pt x="1" y="5004"/>
                    <a:pt x="1" y="5004"/>
                  </a:cubicBezTo>
                  <a:lnTo>
                    <a:pt x="2851" y="4783"/>
                  </a:lnTo>
                  <a:cubicBezTo>
                    <a:pt x="2914" y="3326"/>
                    <a:pt x="3136" y="1552"/>
                    <a:pt x="3801"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46" name="Google Shape;346;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47" name="Google Shape;347;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48" name="Google Shape;348;p15"/>
            <p:cNvSpPr/>
            <p:nvPr/>
          </p:nvSpPr>
          <p:spPr>
            <a:xfrm>
              <a:off x="2203975" y="2226400"/>
              <a:ext cx="212200" cy="240625"/>
            </a:xfrm>
            <a:custGeom>
              <a:avLst/>
              <a:gdLst/>
              <a:ahLst/>
              <a:cxnLst/>
              <a:rect l="l" t="t" r="r" b="b"/>
              <a:pathLst>
                <a:path w="8488" h="9625" extrusionOk="0">
                  <a:moveTo>
                    <a:pt x="5598" y="1"/>
                  </a:moveTo>
                  <a:cubicBezTo>
                    <a:pt x="5548" y="1"/>
                    <a:pt x="5497" y="7"/>
                    <a:pt x="5447" y="19"/>
                  </a:cubicBezTo>
                  <a:lnTo>
                    <a:pt x="665" y="938"/>
                  </a:lnTo>
                  <a:cubicBezTo>
                    <a:pt x="254" y="1001"/>
                    <a:pt x="0" y="1413"/>
                    <a:pt x="64" y="1793"/>
                  </a:cubicBezTo>
                  <a:lnTo>
                    <a:pt x="697" y="9013"/>
                  </a:lnTo>
                  <a:cubicBezTo>
                    <a:pt x="754" y="9383"/>
                    <a:pt x="1091" y="9625"/>
                    <a:pt x="1457" y="9625"/>
                  </a:cubicBezTo>
                  <a:cubicBezTo>
                    <a:pt x="1499" y="9625"/>
                    <a:pt x="1541" y="9621"/>
                    <a:pt x="1584" y="9615"/>
                  </a:cubicBezTo>
                  <a:lnTo>
                    <a:pt x="7823" y="8411"/>
                  </a:lnTo>
                  <a:cubicBezTo>
                    <a:pt x="8234" y="8348"/>
                    <a:pt x="8488" y="7936"/>
                    <a:pt x="8424" y="7525"/>
                  </a:cubicBezTo>
                  <a:lnTo>
                    <a:pt x="6302" y="589"/>
                  </a:lnTo>
                  <a:cubicBezTo>
                    <a:pt x="6247" y="259"/>
                    <a:pt x="5930" y="1"/>
                    <a:pt x="5598"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49" name="Google Shape;349;p15"/>
            <p:cNvSpPr/>
            <p:nvPr/>
          </p:nvSpPr>
          <p:spPr>
            <a:xfrm>
              <a:off x="2207925" y="2261700"/>
              <a:ext cx="208250" cy="205550"/>
            </a:xfrm>
            <a:custGeom>
              <a:avLst/>
              <a:gdLst/>
              <a:ahLst/>
              <a:cxnLst/>
              <a:rect l="l" t="t" r="r" b="b"/>
              <a:pathLst>
                <a:path w="8330" h="8222" extrusionOk="0">
                  <a:moveTo>
                    <a:pt x="6398" y="1"/>
                  </a:moveTo>
                  <a:cubicBezTo>
                    <a:pt x="5384" y="191"/>
                    <a:pt x="4118" y="412"/>
                    <a:pt x="3231" y="602"/>
                  </a:cubicBezTo>
                  <a:cubicBezTo>
                    <a:pt x="2249" y="792"/>
                    <a:pt x="1077" y="919"/>
                    <a:pt x="1" y="1394"/>
                  </a:cubicBezTo>
                  <a:lnTo>
                    <a:pt x="539" y="7601"/>
                  </a:lnTo>
                  <a:cubicBezTo>
                    <a:pt x="622" y="7959"/>
                    <a:pt x="920" y="8221"/>
                    <a:pt x="1267" y="8221"/>
                  </a:cubicBezTo>
                  <a:cubicBezTo>
                    <a:pt x="1319" y="8221"/>
                    <a:pt x="1372" y="8215"/>
                    <a:pt x="1426" y="8203"/>
                  </a:cubicBezTo>
                  <a:lnTo>
                    <a:pt x="7665" y="6999"/>
                  </a:lnTo>
                  <a:cubicBezTo>
                    <a:pt x="8076" y="6936"/>
                    <a:pt x="8330" y="6524"/>
                    <a:pt x="8266" y="6113"/>
                  </a:cubicBezTo>
                  <a:lnTo>
                    <a:pt x="6398" y="1"/>
                  </a:ln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50" name="Google Shape;350;p15"/>
            <p:cNvSpPr/>
            <p:nvPr/>
          </p:nvSpPr>
          <p:spPr>
            <a:xfrm>
              <a:off x="1384500" y="2233100"/>
              <a:ext cx="2357025" cy="1703500"/>
            </a:xfrm>
            <a:custGeom>
              <a:avLst/>
              <a:gdLst/>
              <a:ahLst/>
              <a:cxnLst/>
              <a:rect l="l" t="t" r="r" b="b"/>
              <a:pathLst>
                <a:path w="94281" h="68140" extrusionOk="0">
                  <a:moveTo>
                    <a:pt x="59223" y="1"/>
                  </a:moveTo>
                  <a:cubicBezTo>
                    <a:pt x="54028" y="1"/>
                    <a:pt x="46605" y="635"/>
                    <a:pt x="36326" y="2475"/>
                  </a:cubicBezTo>
                  <a:cubicBezTo>
                    <a:pt x="18275" y="6465"/>
                    <a:pt x="9186" y="10645"/>
                    <a:pt x="6716" y="13020"/>
                  </a:cubicBezTo>
                  <a:cubicBezTo>
                    <a:pt x="4277" y="15396"/>
                    <a:pt x="1554" y="32307"/>
                    <a:pt x="699" y="48965"/>
                  </a:cubicBezTo>
                  <a:cubicBezTo>
                    <a:pt x="0" y="63120"/>
                    <a:pt x="5271" y="68140"/>
                    <a:pt x="11158" y="68140"/>
                  </a:cubicBezTo>
                  <a:cubicBezTo>
                    <a:pt x="12212" y="68140"/>
                    <a:pt x="13285" y="67979"/>
                    <a:pt x="14348" y="67681"/>
                  </a:cubicBezTo>
                  <a:cubicBezTo>
                    <a:pt x="21315" y="65686"/>
                    <a:pt x="25527" y="41649"/>
                    <a:pt x="26731" y="38356"/>
                  </a:cubicBezTo>
                  <a:cubicBezTo>
                    <a:pt x="27174" y="37121"/>
                    <a:pt x="40348" y="34365"/>
                    <a:pt x="42565" y="33922"/>
                  </a:cubicBezTo>
                  <a:cubicBezTo>
                    <a:pt x="44359" y="33579"/>
                    <a:pt x="54085" y="31852"/>
                    <a:pt x="57815" y="31852"/>
                  </a:cubicBezTo>
                  <a:cubicBezTo>
                    <a:pt x="58563" y="31852"/>
                    <a:pt x="59070" y="31921"/>
                    <a:pt x="59223" y="32085"/>
                  </a:cubicBezTo>
                  <a:cubicBezTo>
                    <a:pt x="61493" y="34666"/>
                    <a:pt x="73934" y="54717"/>
                    <a:pt x="81218" y="54717"/>
                  </a:cubicBezTo>
                  <a:cubicBezTo>
                    <a:pt x="81352" y="54717"/>
                    <a:pt x="81483" y="54710"/>
                    <a:pt x="81613" y="54697"/>
                  </a:cubicBezTo>
                  <a:cubicBezTo>
                    <a:pt x="88802" y="53937"/>
                    <a:pt x="94281" y="47445"/>
                    <a:pt x="87313" y="32275"/>
                  </a:cubicBezTo>
                  <a:cubicBezTo>
                    <a:pt x="80315" y="17106"/>
                    <a:pt x="71511" y="2443"/>
                    <a:pt x="68344" y="1145"/>
                  </a:cubicBezTo>
                  <a:cubicBezTo>
                    <a:pt x="66835" y="526"/>
                    <a:pt x="63952" y="1"/>
                    <a:pt x="59223"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51" name="Google Shape;351;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52" name="Google Shape;352;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53" name="Google Shape;353;p15"/>
            <p:cNvSpPr/>
            <p:nvPr/>
          </p:nvSpPr>
          <p:spPr>
            <a:xfrm>
              <a:off x="2580825" y="2860225"/>
              <a:ext cx="270800" cy="249475"/>
            </a:xfrm>
            <a:custGeom>
              <a:avLst/>
              <a:gdLst/>
              <a:ahLst/>
              <a:cxnLst/>
              <a:rect l="l" t="t" r="r" b="b"/>
              <a:pathLst>
                <a:path w="10832" h="9979" extrusionOk="0">
                  <a:moveTo>
                    <a:pt x="5465" y="0"/>
                  </a:moveTo>
                  <a:cubicBezTo>
                    <a:pt x="5146" y="0"/>
                    <a:pt x="4823" y="31"/>
                    <a:pt x="4498" y="96"/>
                  </a:cubicBezTo>
                  <a:cubicBezTo>
                    <a:pt x="1774" y="603"/>
                    <a:pt x="1" y="3232"/>
                    <a:pt x="539" y="5923"/>
                  </a:cubicBezTo>
                  <a:cubicBezTo>
                    <a:pt x="985" y="8318"/>
                    <a:pt x="3071" y="9978"/>
                    <a:pt x="5398" y="9978"/>
                  </a:cubicBezTo>
                  <a:cubicBezTo>
                    <a:pt x="5717" y="9978"/>
                    <a:pt x="6041" y="9947"/>
                    <a:pt x="6366" y="9882"/>
                  </a:cubicBezTo>
                  <a:cubicBezTo>
                    <a:pt x="9090" y="9375"/>
                    <a:pt x="10832" y="6747"/>
                    <a:pt x="10325" y="4055"/>
                  </a:cubicBezTo>
                  <a:cubicBezTo>
                    <a:pt x="9852" y="1660"/>
                    <a:pt x="7787" y="0"/>
                    <a:pt x="5465"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54" name="Google Shape;354;p15"/>
            <p:cNvSpPr/>
            <p:nvPr/>
          </p:nvSpPr>
          <p:spPr>
            <a:xfrm>
              <a:off x="2612500" y="2889550"/>
              <a:ext cx="239125" cy="220175"/>
            </a:xfrm>
            <a:custGeom>
              <a:avLst/>
              <a:gdLst/>
              <a:ahLst/>
              <a:cxnLst/>
              <a:rect l="l" t="t" r="r" b="b"/>
              <a:pathLst>
                <a:path w="9565" h="8807" extrusionOk="0">
                  <a:moveTo>
                    <a:pt x="7348" y="0"/>
                  </a:moveTo>
                  <a:lnTo>
                    <a:pt x="7348" y="0"/>
                  </a:lnTo>
                  <a:cubicBezTo>
                    <a:pt x="7696" y="507"/>
                    <a:pt x="7949" y="1140"/>
                    <a:pt x="8076" y="1805"/>
                  </a:cubicBezTo>
                  <a:cubicBezTo>
                    <a:pt x="8615" y="4497"/>
                    <a:pt x="6841" y="7126"/>
                    <a:pt x="4149" y="7632"/>
                  </a:cubicBezTo>
                  <a:cubicBezTo>
                    <a:pt x="3834" y="7690"/>
                    <a:pt x="3522" y="7718"/>
                    <a:pt x="3216" y="7718"/>
                  </a:cubicBezTo>
                  <a:cubicBezTo>
                    <a:pt x="2009" y="7718"/>
                    <a:pt x="884" y="7288"/>
                    <a:pt x="1" y="6556"/>
                  </a:cubicBezTo>
                  <a:lnTo>
                    <a:pt x="1" y="6556"/>
                  </a:lnTo>
                  <a:cubicBezTo>
                    <a:pt x="904" y="7938"/>
                    <a:pt x="2455" y="8807"/>
                    <a:pt x="4129" y="8807"/>
                  </a:cubicBezTo>
                  <a:cubicBezTo>
                    <a:pt x="4449" y="8807"/>
                    <a:pt x="4774" y="8775"/>
                    <a:pt x="5099" y="8709"/>
                  </a:cubicBezTo>
                  <a:cubicBezTo>
                    <a:pt x="7823" y="8202"/>
                    <a:pt x="9565" y="5574"/>
                    <a:pt x="9058" y="2882"/>
                  </a:cubicBezTo>
                  <a:cubicBezTo>
                    <a:pt x="8836" y="1710"/>
                    <a:pt x="8203" y="697"/>
                    <a:pt x="7348"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55" name="Google Shape;355;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56" name="Google Shape;356;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57" name="Google Shape;357;p15"/>
            <p:cNvSpPr/>
            <p:nvPr/>
          </p:nvSpPr>
          <p:spPr>
            <a:xfrm>
              <a:off x="1618875" y="2557925"/>
              <a:ext cx="469525" cy="432300"/>
            </a:xfrm>
            <a:custGeom>
              <a:avLst/>
              <a:gdLst/>
              <a:ahLst/>
              <a:cxnLst/>
              <a:rect l="l" t="t" r="r" b="b"/>
              <a:pathLst>
                <a:path w="18781" h="17292" extrusionOk="0">
                  <a:moveTo>
                    <a:pt x="9391" y="1"/>
                  </a:moveTo>
                  <a:cubicBezTo>
                    <a:pt x="8853" y="1"/>
                    <a:pt x="8308" y="51"/>
                    <a:pt x="7760" y="154"/>
                  </a:cubicBezTo>
                  <a:cubicBezTo>
                    <a:pt x="3073" y="1073"/>
                    <a:pt x="1" y="5601"/>
                    <a:pt x="888" y="10288"/>
                  </a:cubicBezTo>
                  <a:cubicBezTo>
                    <a:pt x="1696" y="14416"/>
                    <a:pt x="5305" y="17291"/>
                    <a:pt x="9357" y="17291"/>
                  </a:cubicBezTo>
                  <a:cubicBezTo>
                    <a:pt x="9905" y="17291"/>
                    <a:pt x="10462" y="17238"/>
                    <a:pt x="11022" y="17129"/>
                  </a:cubicBezTo>
                  <a:cubicBezTo>
                    <a:pt x="15709" y="16210"/>
                    <a:pt x="18781" y="11682"/>
                    <a:pt x="17862" y="6995"/>
                  </a:cubicBezTo>
                  <a:cubicBezTo>
                    <a:pt x="17079" y="2855"/>
                    <a:pt x="13456" y="1"/>
                    <a:pt x="9391"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58" name="Google Shape;358;p15"/>
            <p:cNvSpPr/>
            <p:nvPr/>
          </p:nvSpPr>
          <p:spPr>
            <a:xfrm>
              <a:off x="1672725" y="2630650"/>
              <a:ext cx="414875" cy="359550"/>
            </a:xfrm>
            <a:custGeom>
              <a:avLst/>
              <a:gdLst/>
              <a:ahLst/>
              <a:cxnLst/>
              <a:rect l="l" t="t" r="r" b="b"/>
              <a:pathLst>
                <a:path w="16595" h="14382" extrusionOk="0">
                  <a:moveTo>
                    <a:pt x="13681" y="0"/>
                  </a:moveTo>
                  <a:lnTo>
                    <a:pt x="13681" y="0"/>
                  </a:lnTo>
                  <a:cubicBezTo>
                    <a:pt x="14283" y="919"/>
                    <a:pt x="14726" y="1964"/>
                    <a:pt x="14948" y="3104"/>
                  </a:cubicBezTo>
                  <a:cubicBezTo>
                    <a:pt x="15867" y="7791"/>
                    <a:pt x="12795" y="12320"/>
                    <a:pt x="8108" y="13238"/>
                  </a:cubicBezTo>
                  <a:cubicBezTo>
                    <a:pt x="7572" y="13336"/>
                    <a:pt x="7039" y="13384"/>
                    <a:pt x="6513" y="13384"/>
                  </a:cubicBezTo>
                  <a:cubicBezTo>
                    <a:pt x="3988" y="13384"/>
                    <a:pt x="1625" y="12291"/>
                    <a:pt x="0" y="10483"/>
                  </a:cubicBezTo>
                  <a:lnTo>
                    <a:pt x="0" y="10483"/>
                  </a:lnTo>
                  <a:cubicBezTo>
                    <a:pt x="1576" y="12860"/>
                    <a:pt x="4279" y="14381"/>
                    <a:pt x="7214" y="14381"/>
                  </a:cubicBezTo>
                  <a:cubicBezTo>
                    <a:pt x="7759" y="14381"/>
                    <a:pt x="8312" y="14329"/>
                    <a:pt x="8868" y="14220"/>
                  </a:cubicBezTo>
                  <a:cubicBezTo>
                    <a:pt x="13555" y="13301"/>
                    <a:pt x="16595" y="8773"/>
                    <a:pt x="15708" y="4086"/>
                  </a:cubicBezTo>
                  <a:cubicBezTo>
                    <a:pt x="15423" y="2502"/>
                    <a:pt x="14695" y="1109"/>
                    <a:pt x="13681"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59" name="Google Shape;359;p15"/>
            <p:cNvSpPr/>
            <p:nvPr/>
          </p:nvSpPr>
          <p:spPr>
            <a:xfrm>
              <a:off x="1684600" y="2739125"/>
              <a:ext cx="155200" cy="108900"/>
            </a:xfrm>
            <a:custGeom>
              <a:avLst/>
              <a:gdLst/>
              <a:ahLst/>
              <a:cxnLst/>
              <a:rect l="l" t="t" r="r" b="b"/>
              <a:pathLst>
                <a:path w="6208" h="4356" extrusionOk="0">
                  <a:moveTo>
                    <a:pt x="3864" y="0"/>
                  </a:moveTo>
                  <a:lnTo>
                    <a:pt x="824" y="570"/>
                  </a:lnTo>
                  <a:cubicBezTo>
                    <a:pt x="317" y="665"/>
                    <a:pt x="0" y="1140"/>
                    <a:pt x="95" y="1647"/>
                  </a:cubicBezTo>
                  <a:lnTo>
                    <a:pt x="475" y="3642"/>
                  </a:lnTo>
                  <a:cubicBezTo>
                    <a:pt x="559" y="4060"/>
                    <a:pt x="937" y="4355"/>
                    <a:pt x="1372" y="4355"/>
                  </a:cubicBezTo>
                  <a:cubicBezTo>
                    <a:pt x="1431" y="4355"/>
                    <a:pt x="1491" y="4350"/>
                    <a:pt x="1552" y="4339"/>
                  </a:cubicBezTo>
                  <a:lnTo>
                    <a:pt x="4561" y="3769"/>
                  </a:lnTo>
                  <a:lnTo>
                    <a:pt x="6208" y="1488"/>
                  </a:lnTo>
                  <a:lnTo>
                    <a:pt x="3864" y="0"/>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60" name="Google Shape;360;p15"/>
            <p:cNvSpPr/>
            <p:nvPr/>
          </p:nvSpPr>
          <p:spPr>
            <a:xfrm>
              <a:off x="1867475" y="2699900"/>
              <a:ext cx="155225" cy="108900"/>
            </a:xfrm>
            <a:custGeom>
              <a:avLst/>
              <a:gdLst/>
              <a:ahLst/>
              <a:cxnLst/>
              <a:rect l="l" t="t" r="r" b="b"/>
              <a:pathLst>
                <a:path w="6209" h="4356" extrusionOk="0">
                  <a:moveTo>
                    <a:pt x="4836" y="0"/>
                  </a:moveTo>
                  <a:cubicBezTo>
                    <a:pt x="4777" y="0"/>
                    <a:pt x="4717" y="6"/>
                    <a:pt x="4656" y="17"/>
                  </a:cubicBezTo>
                  <a:lnTo>
                    <a:pt x="1648" y="587"/>
                  </a:lnTo>
                  <a:lnTo>
                    <a:pt x="1" y="2836"/>
                  </a:lnTo>
                  <a:lnTo>
                    <a:pt x="2376" y="4356"/>
                  </a:lnTo>
                  <a:lnTo>
                    <a:pt x="5385" y="3786"/>
                  </a:lnTo>
                  <a:cubicBezTo>
                    <a:pt x="5891" y="3659"/>
                    <a:pt x="6208" y="3216"/>
                    <a:pt x="6113" y="2709"/>
                  </a:cubicBezTo>
                  <a:lnTo>
                    <a:pt x="5733" y="714"/>
                  </a:lnTo>
                  <a:cubicBezTo>
                    <a:pt x="5649" y="296"/>
                    <a:pt x="5271" y="0"/>
                    <a:pt x="4836"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61" name="Google Shape;361;p15"/>
            <p:cNvSpPr/>
            <p:nvPr/>
          </p:nvSpPr>
          <p:spPr>
            <a:xfrm>
              <a:off x="1692525" y="2768400"/>
              <a:ext cx="147275" cy="80375"/>
            </a:xfrm>
            <a:custGeom>
              <a:avLst/>
              <a:gdLst/>
              <a:ahLst/>
              <a:cxnLst/>
              <a:rect l="l" t="t" r="r" b="b"/>
              <a:pathLst>
                <a:path w="5891" h="3215" extrusionOk="0">
                  <a:moveTo>
                    <a:pt x="0" y="1616"/>
                  </a:moveTo>
                  <a:cubicBezTo>
                    <a:pt x="3" y="1628"/>
                    <a:pt x="5" y="1640"/>
                    <a:pt x="8" y="1652"/>
                  </a:cubicBezTo>
                  <a:lnTo>
                    <a:pt x="8" y="1652"/>
                  </a:lnTo>
                  <a:lnTo>
                    <a:pt x="0" y="1616"/>
                  </a:lnTo>
                  <a:close/>
                  <a:moveTo>
                    <a:pt x="5352" y="1"/>
                  </a:moveTo>
                  <a:lnTo>
                    <a:pt x="4085" y="1743"/>
                  </a:lnTo>
                  <a:lnTo>
                    <a:pt x="1077" y="2313"/>
                  </a:lnTo>
                  <a:cubicBezTo>
                    <a:pt x="1016" y="2324"/>
                    <a:pt x="956" y="2329"/>
                    <a:pt x="897" y="2329"/>
                  </a:cubicBezTo>
                  <a:cubicBezTo>
                    <a:pt x="474" y="2329"/>
                    <a:pt x="106" y="2051"/>
                    <a:pt x="8" y="1652"/>
                  </a:cubicBezTo>
                  <a:lnTo>
                    <a:pt x="8" y="1652"/>
                  </a:lnTo>
                  <a:lnTo>
                    <a:pt x="190" y="2471"/>
                  </a:lnTo>
                  <a:cubicBezTo>
                    <a:pt x="275" y="2893"/>
                    <a:pt x="659" y="3215"/>
                    <a:pt x="1077" y="3215"/>
                  </a:cubicBezTo>
                  <a:cubicBezTo>
                    <a:pt x="1129" y="3215"/>
                    <a:pt x="1182" y="3210"/>
                    <a:pt x="1235" y="3199"/>
                  </a:cubicBezTo>
                  <a:lnTo>
                    <a:pt x="4275" y="2598"/>
                  </a:lnTo>
                  <a:lnTo>
                    <a:pt x="5891" y="317"/>
                  </a:lnTo>
                  <a:lnTo>
                    <a:pt x="5352" y="1"/>
                  </a:ln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62" name="Google Shape;362;p15"/>
            <p:cNvSpPr/>
            <p:nvPr/>
          </p:nvSpPr>
          <p:spPr>
            <a:xfrm>
              <a:off x="1867475" y="2746250"/>
              <a:ext cx="155225" cy="62550"/>
            </a:xfrm>
            <a:custGeom>
              <a:avLst/>
              <a:gdLst/>
              <a:ahLst/>
              <a:cxnLst/>
              <a:rect l="l" t="t" r="r" b="b"/>
              <a:pathLst>
                <a:path w="6209" h="2502" extrusionOk="0">
                  <a:moveTo>
                    <a:pt x="5955" y="0"/>
                  </a:moveTo>
                  <a:lnTo>
                    <a:pt x="5959" y="24"/>
                  </a:lnTo>
                  <a:lnTo>
                    <a:pt x="5959" y="24"/>
                  </a:lnTo>
                  <a:cubicBezTo>
                    <a:pt x="5958" y="16"/>
                    <a:pt x="5956" y="8"/>
                    <a:pt x="5955" y="0"/>
                  </a:cubicBezTo>
                  <a:close/>
                  <a:moveTo>
                    <a:pt x="5959" y="24"/>
                  </a:moveTo>
                  <a:cubicBezTo>
                    <a:pt x="6039" y="492"/>
                    <a:pt x="5724" y="983"/>
                    <a:pt x="5226" y="1077"/>
                  </a:cubicBezTo>
                  <a:lnTo>
                    <a:pt x="2218" y="1647"/>
                  </a:lnTo>
                  <a:lnTo>
                    <a:pt x="381" y="475"/>
                  </a:lnTo>
                  <a:lnTo>
                    <a:pt x="1" y="982"/>
                  </a:lnTo>
                  <a:lnTo>
                    <a:pt x="2376" y="2502"/>
                  </a:lnTo>
                  <a:lnTo>
                    <a:pt x="5385" y="1932"/>
                  </a:lnTo>
                  <a:cubicBezTo>
                    <a:pt x="5891" y="1837"/>
                    <a:pt x="6208" y="1362"/>
                    <a:pt x="6113" y="855"/>
                  </a:cubicBezTo>
                  <a:lnTo>
                    <a:pt x="5959" y="24"/>
                  </a:ln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63" name="Google Shape;363;p15"/>
            <p:cNvSpPr/>
            <p:nvPr/>
          </p:nvSpPr>
          <p:spPr>
            <a:xfrm>
              <a:off x="1777225" y="2607275"/>
              <a:ext cx="111675" cy="152450"/>
            </a:xfrm>
            <a:custGeom>
              <a:avLst/>
              <a:gdLst/>
              <a:ahLst/>
              <a:cxnLst/>
              <a:rect l="l" t="t" r="r" b="b"/>
              <a:pathLst>
                <a:path w="4467" h="6098" extrusionOk="0">
                  <a:moveTo>
                    <a:pt x="2989" y="0"/>
                  </a:moveTo>
                  <a:cubicBezTo>
                    <a:pt x="2933" y="0"/>
                    <a:pt x="2876" y="6"/>
                    <a:pt x="2819" y="17"/>
                  </a:cubicBezTo>
                  <a:lnTo>
                    <a:pt x="824" y="397"/>
                  </a:lnTo>
                  <a:cubicBezTo>
                    <a:pt x="317" y="492"/>
                    <a:pt x="1" y="967"/>
                    <a:pt x="96" y="1442"/>
                  </a:cubicBezTo>
                  <a:lnTo>
                    <a:pt x="697" y="4482"/>
                  </a:lnTo>
                  <a:lnTo>
                    <a:pt x="2978" y="6097"/>
                  </a:lnTo>
                  <a:lnTo>
                    <a:pt x="4466" y="3754"/>
                  </a:lnTo>
                  <a:lnTo>
                    <a:pt x="3864" y="714"/>
                  </a:lnTo>
                  <a:cubicBezTo>
                    <a:pt x="3781" y="296"/>
                    <a:pt x="3403" y="0"/>
                    <a:pt x="2989"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64" name="Google Shape;364;p15"/>
            <p:cNvSpPr/>
            <p:nvPr/>
          </p:nvSpPr>
          <p:spPr>
            <a:xfrm>
              <a:off x="1819200" y="2788200"/>
              <a:ext cx="110850" cy="152450"/>
            </a:xfrm>
            <a:custGeom>
              <a:avLst/>
              <a:gdLst/>
              <a:ahLst/>
              <a:cxnLst/>
              <a:rect l="l" t="t" r="r" b="b"/>
              <a:pathLst>
                <a:path w="4434" h="6098" extrusionOk="0">
                  <a:moveTo>
                    <a:pt x="1520" y="0"/>
                  </a:moveTo>
                  <a:lnTo>
                    <a:pt x="0" y="2344"/>
                  </a:lnTo>
                  <a:lnTo>
                    <a:pt x="570" y="5384"/>
                  </a:lnTo>
                  <a:cubicBezTo>
                    <a:pt x="654" y="5802"/>
                    <a:pt x="1032" y="6098"/>
                    <a:pt x="1467" y="6098"/>
                  </a:cubicBezTo>
                  <a:cubicBezTo>
                    <a:pt x="1526" y="6098"/>
                    <a:pt x="1586" y="6092"/>
                    <a:pt x="1647" y="6081"/>
                  </a:cubicBezTo>
                  <a:lnTo>
                    <a:pt x="3610" y="5701"/>
                  </a:lnTo>
                  <a:cubicBezTo>
                    <a:pt x="4117" y="5606"/>
                    <a:pt x="4434" y="5131"/>
                    <a:pt x="4339" y="4656"/>
                  </a:cubicBezTo>
                  <a:lnTo>
                    <a:pt x="3769" y="1616"/>
                  </a:lnTo>
                  <a:lnTo>
                    <a:pt x="1520" y="0"/>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65" name="Google Shape;365;p15"/>
            <p:cNvSpPr/>
            <p:nvPr/>
          </p:nvSpPr>
          <p:spPr>
            <a:xfrm>
              <a:off x="1828700" y="2607275"/>
              <a:ext cx="60200" cy="152450"/>
            </a:xfrm>
            <a:custGeom>
              <a:avLst/>
              <a:gdLst/>
              <a:ahLst/>
              <a:cxnLst/>
              <a:rect l="l" t="t" r="r" b="b"/>
              <a:pathLst>
                <a:path w="2408" h="6098" extrusionOk="0">
                  <a:moveTo>
                    <a:pt x="40" y="137"/>
                  </a:moveTo>
                  <a:cubicBezTo>
                    <a:pt x="27" y="139"/>
                    <a:pt x="13" y="141"/>
                    <a:pt x="0" y="144"/>
                  </a:cubicBezTo>
                  <a:lnTo>
                    <a:pt x="40" y="137"/>
                  </a:lnTo>
                  <a:close/>
                  <a:moveTo>
                    <a:pt x="929" y="0"/>
                  </a:moveTo>
                  <a:cubicBezTo>
                    <a:pt x="873" y="0"/>
                    <a:pt x="817" y="6"/>
                    <a:pt x="760" y="17"/>
                  </a:cubicBezTo>
                  <a:lnTo>
                    <a:pt x="40" y="137"/>
                  </a:lnTo>
                  <a:lnTo>
                    <a:pt x="40" y="137"/>
                  </a:lnTo>
                  <a:cubicBezTo>
                    <a:pt x="87" y="130"/>
                    <a:pt x="133" y="127"/>
                    <a:pt x="179" y="127"/>
                  </a:cubicBezTo>
                  <a:cubicBezTo>
                    <a:pt x="615" y="127"/>
                    <a:pt x="993" y="426"/>
                    <a:pt x="1077" y="872"/>
                  </a:cubicBezTo>
                  <a:lnTo>
                    <a:pt x="1647" y="3881"/>
                  </a:lnTo>
                  <a:lnTo>
                    <a:pt x="475" y="5781"/>
                  </a:lnTo>
                  <a:lnTo>
                    <a:pt x="919" y="6097"/>
                  </a:lnTo>
                  <a:lnTo>
                    <a:pt x="2407" y="3754"/>
                  </a:lnTo>
                  <a:lnTo>
                    <a:pt x="1805" y="745"/>
                  </a:lnTo>
                  <a:cubicBezTo>
                    <a:pt x="1722" y="299"/>
                    <a:pt x="1343" y="0"/>
                    <a:pt x="929"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66" name="Google Shape;366;p15"/>
            <p:cNvSpPr/>
            <p:nvPr/>
          </p:nvSpPr>
          <p:spPr>
            <a:xfrm>
              <a:off x="1849275" y="2788200"/>
              <a:ext cx="80775" cy="146500"/>
            </a:xfrm>
            <a:custGeom>
              <a:avLst/>
              <a:gdLst/>
              <a:ahLst/>
              <a:cxnLst/>
              <a:rect l="l" t="t" r="r" b="b"/>
              <a:pathLst>
                <a:path w="3231" h="5860" extrusionOk="0">
                  <a:moveTo>
                    <a:pt x="317" y="0"/>
                  </a:moveTo>
                  <a:lnTo>
                    <a:pt x="1" y="444"/>
                  </a:lnTo>
                  <a:lnTo>
                    <a:pt x="1837" y="1774"/>
                  </a:lnTo>
                  <a:lnTo>
                    <a:pt x="2407" y="4782"/>
                  </a:lnTo>
                  <a:cubicBezTo>
                    <a:pt x="2500" y="5276"/>
                    <a:pt x="2201" y="5740"/>
                    <a:pt x="1717" y="5851"/>
                  </a:cubicBezTo>
                  <a:lnTo>
                    <a:pt x="1717" y="5851"/>
                  </a:lnTo>
                  <a:lnTo>
                    <a:pt x="2439" y="5701"/>
                  </a:lnTo>
                  <a:cubicBezTo>
                    <a:pt x="2914" y="5606"/>
                    <a:pt x="3231" y="5131"/>
                    <a:pt x="3136" y="4656"/>
                  </a:cubicBezTo>
                  <a:lnTo>
                    <a:pt x="2566" y="1616"/>
                  </a:lnTo>
                  <a:lnTo>
                    <a:pt x="317" y="0"/>
                  </a:lnTo>
                  <a:close/>
                  <a:moveTo>
                    <a:pt x="1717" y="5851"/>
                  </a:moveTo>
                  <a:lnTo>
                    <a:pt x="1679" y="5859"/>
                  </a:lnTo>
                  <a:cubicBezTo>
                    <a:pt x="1692" y="5857"/>
                    <a:pt x="1705" y="5854"/>
                    <a:pt x="1717" y="5851"/>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67" name="Google Shape;367;p15"/>
            <p:cNvSpPr/>
            <p:nvPr/>
          </p:nvSpPr>
          <p:spPr>
            <a:xfrm>
              <a:off x="1384500" y="2614025"/>
              <a:ext cx="668275" cy="1322575"/>
            </a:xfrm>
            <a:custGeom>
              <a:avLst/>
              <a:gdLst/>
              <a:ahLst/>
              <a:cxnLst/>
              <a:rect l="l" t="t" r="r" b="b"/>
              <a:pathLst>
                <a:path w="26731" h="52903" extrusionOk="0">
                  <a:moveTo>
                    <a:pt x="5544" y="0"/>
                  </a:moveTo>
                  <a:lnTo>
                    <a:pt x="5544" y="0"/>
                  </a:lnTo>
                  <a:cubicBezTo>
                    <a:pt x="3454" y="5574"/>
                    <a:pt x="1427" y="19730"/>
                    <a:pt x="699" y="33728"/>
                  </a:cubicBezTo>
                  <a:cubicBezTo>
                    <a:pt x="0" y="47883"/>
                    <a:pt x="5294" y="52903"/>
                    <a:pt x="11168" y="52903"/>
                  </a:cubicBezTo>
                  <a:cubicBezTo>
                    <a:pt x="12220" y="52903"/>
                    <a:pt x="13290" y="52742"/>
                    <a:pt x="14348" y="52444"/>
                  </a:cubicBezTo>
                  <a:cubicBezTo>
                    <a:pt x="21315" y="50449"/>
                    <a:pt x="25527" y="26412"/>
                    <a:pt x="26731" y="23119"/>
                  </a:cubicBezTo>
                  <a:cubicBezTo>
                    <a:pt x="7697" y="21408"/>
                    <a:pt x="5164" y="8266"/>
                    <a:pt x="5544" y="0"/>
                  </a:cubicBezTo>
                  <a:close/>
                </a:path>
              </a:pathLst>
            </a:custGeom>
            <a:solidFill>
              <a:srgbClr val="2A3F51"/>
            </a:solidFill>
            <a:ln>
              <a:noFill/>
            </a:ln>
          </p:spPr>
          <p:txBody>
            <a:bodyPr spcFirstLastPara="1" wrap="square" lIns="121900" tIns="121900" rIns="121900" bIns="121900" anchor="ctr" anchorCtr="0">
              <a:noAutofit/>
            </a:bodyPr>
            <a:lstStyle/>
            <a:p>
              <a:endParaRPr sz="2400"/>
            </a:p>
          </p:txBody>
        </p:sp>
        <p:sp>
          <p:nvSpPr>
            <p:cNvPr id="368" name="Google Shape;368;p15"/>
            <p:cNvSpPr/>
            <p:nvPr/>
          </p:nvSpPr>
          <p:spPr>
            <a:xfrm>
              <a:off x="2865050" y="2284675"/>
              <a:ext cx="876475" cy="1316375"/>
            </a:xfrm>
            <a:custGeom>
              <a:avLst/>
              <a:gdLst/>
              <a:ahLst/>
              <a:cxnLst/>
              <a:rect l="l" t="t" r="r" b="b"/>
              <a:pathLst>
                <a:path w="35059" h="52655" extrusionOk="0">
                  <a:moveTo>
                    <a:pt x="10388" y="0"/>
                  </a:moveTo>
                  <a:lnTo>
                    <a:pt x="10388" y="0"/>
                  </a:lnTo>
                  <a:cubicBezTo>
                    <a:pt x="14284" y="8487"/>
                    <a:pt x="15550" y="21598"/>
                    <a:pt x="1" y="30086"/>
                  </a:cubicBezTo>
                  <a:cubicBezTo>
                    <a:pt x="2364" y="32729"/>
                    <a:pt x="14712" y="52654"/>
                    <a:pt x="21964" y="52654"/>
                  </a:cubicBezTo>
                  <a:cubicBezTo>
                    <a:pt x="22098" y="52654"/>
                    <a:pt x="22229" y="52648"/>
                    <a:pt x="22359" y="52634"/>
                  </a:cubicBezTo>
                  <a:cubicBezTo>
                    <a:pt x="29580" y="51874"/>
                    <a:pt x="35059" y="45382"/>
                    <a:pt x="28091" y="30212"/>
                  </a:cubicBezTo>
                  <a:cubicBezTo>
                    <a:pt x="21853" y="16721"/>
                    <a:pt x="14220" y="3642"/>
                    <a:pt x="10388"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369" name="Google Shape;369;p15"/>
            <p:cNvSpPr/>
            <p:nvPr/>
          </p:nvSpPr>
          <p:spPr>
            <a:xfrm>
              <a:off x="1683025" y="3055000"/>
              <a:ext cx="369750" cy="410950"/>
            </a:xfrm>
            <a:custGeom>
              <a:avLst/>
              <a:gdLst/>
              <a:ahLst/>
              <a:cxnLst/>
              <a:rect l="l" t="t" r="r" b="b"/>
              <a:pathLst>
                <a:path w="14790" h="16438" extrusionOk="0">
                  <a:moveTo>
                    <a:pt x="63" y="1"/>
                  </a:moveTo>
                  <a:lnTo>
                    <a:pt x="0" y="96"/>
                  </a:lnTo>
                  <a:cubicBezTo>
                    <a:pt x="0" y="96"/>
                    <a:pt x="4307" y="12985"/>
                    <a:pt x="11971" y="16437"/>
                  </a:cubicBezTo>
                  <a:cubicBezTo>
                    <a:pt x="13364" y="11307"/>
                    <a:pt x="14314" y="6778"/>
                    <a:pt x="14790" y="5511"/>
                  </a:cubicBezTo>
                  <a:cubicBezTo>
                    <a:pt x="7981" y="4878"/>
                    <a:pt x="3294" y="2788"/>
                    <a:pt x="63" y="1"/>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70" name="Google Shape;370;p15"/>
            <p:cNvSpPr/>
            <p:nvPr/>
          </p:nvSpPr>
          <p:spPr>
            <a:xfrm>
              <a:off x="1603050" y="3160300"/>
              <a:ext cx="795700" cy="852900"/>
            </a:xfrm>
            <a:custGeom>
              <a:avLst/>
              <a:gdLst/>
              <a:ahLst/>
              <a:cxnLst/>
              <a:rect l="l" t="t" r="r" b="b"/>
              <a:pathLst>
                <a:path w="31828" h="34116" extrusionOk="0">
                  <a:moveTo>
                    <a:pt x="25505" y="0"/>
                  </a:moveTo>
                  <a:cubicBezTo>
                    <a:pt x="19801" y="0"/>
                    <a:pt x="10641" y="5226"/>
                    <a:pt x="10641" y="5226"/>
                  </a:cubicBezTo>
                  <a:cubicBezTo>
                    <a:pt x="8139" y="7000"/>
                    <a:pt x="7791" y="8963"/>
                    <a:pt x="8741" y="10863"/>
                  </a:cubicBezTo>
                  <a:cubicBezTo>
                    <a:pt x="9375" y="12162"/>
                    <a:pt x="10800" y="12383"/>
                    <a:pt x="10800" y="12383"/>
                  </a:cubicBezTo>
                  <a:cubicBezTo>
                    <a:pt x="9185" y="13112"/>
                    <a:pt x="7823" y="13713"/>
                    <a:pt x="7316" y="14632"/>
                  </a:cubicBezTo>
                  <a:cubicBezTo>
                    <a:pt x="5606" y="17704"/>
                    <a:pt x="8234" y="20047"/>
                    <a:pt x="8234" y="20047"/>
                  </a:cubicBezTo>
                  <a:cubicBezTo>
                    <a:pt x="8234" y="20047"/>
                    <a:pt x="3199" y="21314"/>
                    <a:pt x="4149" y="25209"/>
                  </a:cubicBezTo>
                  <a:cubicBezTo>
                    <a:pt x="4751" y="27679"/>
                    <a:pt x="7158" y="28059"/>
                    <a:pt x="7158" y="28059"/>
                  </a:cubicBezTo>
                  <a:cubicBezTo>
                    <a:pt x="5543" y="30656"/>
                    <a:pt x="0" y="30783"/>
                    <a:pt x="0" y="30783"/>
                  </a:cubicBezTo>
                  <a:cubicBezTo>
                    <a:pt x="431" y="33278"/>
                    <a:pt x="2115" y="34115"/>
                    <a:pt x="4422" y="34115"/>
                  </a:cubicBezTo>
                  <a:cubicBezTo>
                    <a:pt x="7035" y="34115"/>
                    <a:pt x="10448" y="33040"/>
                    <a:pt x="13745" y="32081"/>
                  </a:cubicBezTo>
                  <a:cubicBezTo>
                    <a:pt x="20110" y="30181"/>
                    <a:pt x="19192" y="24164"/>
                    <a:pt x="19192" y="24164"/>
                  </a:cubicBezTo>
                  <a:cubicBezTo>
                    <a:pt x="25621" y="22739"/>
                    <a:pt x="24417" y="16279"/>
                    <a:pt x="24417" y="16279"/>
                  </a:cubicBezTo>
                  <a:cubicBezTo>
                    <a:pt x="29041" y="13682"/>
                    <a:pt x="26888" y="8171"/>
                    <a:pt x="26888" y="8171"/>
                  </a:cubicBezTo>
                  <a:cubicBezTo>
                    <a:pt x="26888" y="8171"/>
                    <a:pt x="31828" y="5353"/>
                    <a:pt x="29294" y="1584"/>
                  </a:cubicBezTo>
                  <a:cubicBezTo>
                    <a:pt x="28531" y="442"/>
                    <a:pt x="27164" y="0"/>
                    <a:pt x="25505"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371" name="Google Shape;371;p15"/>
            <p:cNvSpPr/>
            <p:nvPr/>
          </p:nvSpPr>
          <p:spPr>
            <a:xfrm>
              <a:off x="1898375" y="3161100"/>
              <a:ext cx="500375" cy="790175"/>
            </a:xfrm>
            <a:custGeom>
              <a:avLst/>
              <a:gdLst/>
              <a:ahLst/>
              <a:cxnLst/>
              <a:rect l="l" t="t" r="r" b="b"/>
              <a:pathLst>
                <a:path w="20015" h="31607" extrusionOk="0">
                  <a:moveTo>
                    <a:pt x="14346" y="1"/>
                  </a:moveTo>
                  <a:lnTo>
                    <a:pt x="14346" y="1"/>
                  </a:lnTo>
                  <a:cubicBezTo>
                    <a:pt x="15455" y="856"/>
                    <a:pt x="16785" y="2217"/>
                    <a:pt x="16785" y="3579"/>
                  </a:cubicBezTo>
                  <a:cubicBezTo>
                    <a:pt x="16785" y="5859"/>
                    <a:pt x="14156" y="8013"/>
                    <a:pt x="8867" y="9723"/>
                  </a:cubicBezTo>
                  <a:cubicBezTo>
                    <a:pt x="8867" y="9723"/>
                    <a:pt x="11939" y="8984"/>
                    <a:pt x="13482" y="8984"/>
                  </a:cubicBezTo>
                  <a:cubicBezTo>
                    <a:pt x="13909" y="8984"/>
                    <a:pt x="14218" y="9041"/>
                    <a:pt x="14314" y="9185"/>
                  </a:cubicBezTo>
                  <a:cubicBezTo>
                    <a:pt x="15138" y="10388"/>
                    <a:pt x="14473" y="14252"/>
                    <a:pt x="12161" y="15455"/>
                  </a:cubicBezTo>
                  <a:cubicBezTo>
                    <a:pt x="9849" y="16658"/>
                    <a:pt x="3515" y="18717"/>
                    <a:pt x="3515" y="18717"/>
                  </a:cubicBezTo>
                  <a:cubicBezTo>
                    <a:pt x="3515" y="18717"/>
                    <a:pt x="8899" y="17862"/>
                    <a:pt x="11464" y="17102"/>
                  </a:cubicBezTo>
                  <a:cubicBezTo>
                    <a:pt x="11480" y="17098"/>
                    <a:pt x="11496" y="17096"/>
                    <a:pt x="11511" y="17096"/>
                  </a:cubicBezTo>
                  <a:cubicBezTo>
                    <a:pt x="12106" y="17096"/>
                    <a:pt x="12232" y="20062"/>
                    <a:pt x="10039" y="21884"/>
                  </a:cubicBezTo>
                  <a:cubicBezTo>
                    <a:pt x="7822" y="23784"/>
                    <a:pt x="6461" y="23974"/>
                    <a:pt x="6461" y="23974"/>
                  </a:cubicBezTo>
                  <a:lnTo>
                    <a:pt x="0" y="26064"/>
                  </a:lnTo>
                  <a:cubicBezTo>
                    <a:pt x="0" y="26064"/>
                    <a:pt x="4329" y="25363"/>
                    <a:pt x="5625" y="25363"/>
                  </a:cubicBezTo>
                  <a:cubicBezTo>
                    <a:pt x="5786" y="25363"/>
                    <a:pt x="5901" y="25374"/>
                    <a:pt x="5954" y="25399"/>
                  </a:cubicBezTo>
                  <a:cubicBezTo>
                    <a:pt x="6619" y="25716"/>
                    <a:pt x="6334" y="28883"/>
                    <a:pt x="3104" y="31606"/>
                  </a:cubicBezTo>
                  <a:cubicBezTo>
                    <a:pt x="8171" y="29389"/>
                    <a:pt x="7411" y="24132"/>
                    <a:pt x="7411" y="24132"/>
                  </a:cubicBezTo>
                  <a:cubicBezTo>
                    <a:pt x="13808" y="22707"/>
                    <a:pt x="12604" y="16247"/>
                    <a:pt x="12604" y="16247"/>
                  </a:cubicBezTo>
                  <a:cubicBezTo>
                    <a:pt x="17228" y="13650"/>
                    <a:pt x="15075" y="8139"/>
                    <a:pt x="15075" y="8139"/>
                  </a:cubicBezTo>
                  <a:cubicBezTo>
                    <a:pt x="15075" y="8139"/>
                    <a:pt x="20015" y="5321"/>
                    <a:pt x="17481" y="1552"/>
                  </a:cubicBezTo>
                  <a:cubicBezTo>
                    <a:pt x="16816" y="571"/>
                    <a:pt x="15708" y="96"/>
                    <a:pt x="14346" y="1"/>
                  </a:cubicBezTo>
                  <a:close/>
                </a:path>
              </a:pathLst>
            </a:custGeom>
            <a:solidFill>
              <a:srgbClr val="DD915E"/>
            </a:solidFill>
            <a:ln>
              <a:noFill/>
            </a:ln>
          </p:spPr>
          <p:txBody>
            <a:bodyPr spcFirstLastPara="1" wrap="square" lIns="121900" tIns="121900" rIns="121900" bIns="121900" anchor="ctr" anchorCtr="0">
              <a:noAutofit/>
            </a:bodyPr>
            <a:lstStyle/>
            <a:p>
              <a:endParaRPr sz="2400"/>
            </a:p>
          </p:txBody>
        </p:sp>
        <p:sp>
          <p:nvSpPr>
            <p:cNvPr id="372" name="Google Shape;372;p15"/>
            <p:cNvSpPr/>
            <p:nvPr/>
          </p:nvSpPr>
          <p:spPr>
            <a:xfrm>
              <a:off x="2865050" y="2783450"/>
              <a:ext cx="274775" cy="467150"/>
            </a:xfrm>
            <a:custGeom>
              <a:avLst/>
              <a:gdLst/>
              <a:ahLst/>
              <a:cxnLst/>
              <a:rect l="l" t="t" r="r" b="b"/>
              <a:pathLst>
                <a:path w="10991" h="18686" extrusionOk="0">
                  <a:moveTo>
                    <a:pt x="10705" y="0"/>
                  </a:moveTo>
                  <a:lnTo>
                    <a:pt x="10705" y="0"/>
                  </a:lnTo>
                  <a:cubicBezTo>
                    <a:pt x="8773" y="3674"/>
                    <a:pt x="5385" y="7189"/>
                    <a:pt x="1" y="10135"/>
                  </a:cubicBezTo>
                  <a:cubicBezTo>
                    <a:pt x="919" y="11148"/>
                    <a:pt x="3263" y="14695"/>
                    <a:pt x="6240" y="18685"/>
                  </a:cubicBezTo>
                  <a:cubicBezTo>
                    <a:pt x="10990" y="12858"/>
                    <a:pt x="10768" y="1742"/>
                    <a:pt x="10705"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73" name="Google Shape;373;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74" name="Google Shape;374;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75" name="Google Shape;375;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76" name="Google Shape;376;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77" name="Google Shape;377;p15"/>
            <p:cNvSpPr/>
            <p:nvPr/>
          </p:nvSpPr>
          <p:spPr>
            <a:xfrm>
              <a:off x="2276025" y="2577900"/>
              <a:ext cx="157575" cy="79175"/>
            </a:xfrm>
            <a:custGeom>
              <a:avLst/>
              <a:gdLst/>
              <a:ahLst/>
              <a:cxnLst/>
              <a:rect l="l" t="t" r="r" b="b"/>
              <a:pathLst>
                <a:path w="6303" h="3167" extrusionOk="0">
                  <a:moveTo>
                    <a:pt x="5369" y="0"/>
                  </a:moveTo>
                  <a:cubicBezTo>
                    <a:pt x="5312" y="0"/>
                    <a:pt x="5253" y="7"/>
                    <a:pt x="5194" y="20"/>
                  </a:cubicBezTo>
                  <a:lnTo>
                    <a:pt x="665" y="875"/>
                  </a:lnTo>
                  <a:cubicBezTo>
                    <a:pt x="254" y="970"/>
                    <a:pt x="0" y="1319"/>
                    <a:pt x="64" y="1699"/>
                  </a:cubicBezTo>
                  <a:lnTo>
                    <a:pt x="254" y="2617"/>
                  </a:lnTo>
                  <a:cubicBezTo>
                    <a:pt x="310" y="2954"/>
                    <a:pt x="614" y="3166"/>
                    <a:pt x="969" y="3166"/>
                  </a:cubicBezTo>
                  <a:cubicBezTo>
                    <a:pt x="1015" y="3166"/>
                    <a:pt x="1062" y="3163"/>
                    <a:pt x="1109" y="3155"/>
                  </a:cubicBezTo>
                  <a:lnTo>
                    <a:pt x="5637" y="2269"/>
                  </a:lnTo>
                  <a:cubicBezTo>
                    <a:pt x="6049" y="2205"/>
                    <a:pt x="6302" y="1857"/>
                    <a:pt x="6239" y="1477"/>
                  </a:cubicBezTo>
                  <a:lnTo>
                    <a:pt x="6049" y="527"/>
                  </a:lnTo>
                  <a:cubicBezTo>
                    <a:pt x="5995" y="229"/>
                    <a:pt x="5708" y="0"/>
                    <a:pt x="5369"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378" name="Google Shape;378;p15"/>
            <p:cNvSpPr/>
            <p:nvPr/>
          </p:nvSpPr>
          <p:spPr>
            <a:xfrm>
              <a:off x="2302925" y="2718775"/>
              <a:ext cx="158375" cy="79225"/>
            </a:xfrm>
            <a:custGeom>
              <a:avLst/>
              <a:gdLst/>
              <a:ahLst/>
              <a:cxnLst/>
              <a:rect l="l" t="t" r="r" b="b"/>
              <a:pathLst>
                <a:path w="6335" h="3169" extrusionOk="0">
                  <a:moveTo>
                    <a:pt x="5384" y="0"/>
                  </a:moveTo>
                  <a:cubicBezTo>
                    <a:pt x="5322" y="0"/>
                    <a:pt x="5259" y="7"/>
                    <a:pt x="5195" y="22"/>
                  </a:cubicBezTo>
                  <a:lnTo>
                    <a:pt x="666" y="877"/>
                  </a:lnTo>
                  <a:cubicBezTo>
                    <a:pt x="286" y="972"/>
                    <a:pt x="1" y="1321"/>
                    <a:pt x="64" y="1701"/>
                  </a:cubicBezTo>
                  <a:lnTo>
                    <a:pt x="254" y="2619"/>
                  </a:lnTo>
                  <a:cubicBezTo>
                    <a:pt x="310" y="2956"/>
                    <a:pt x="640" y="3168"/>
                    <a:pt x="979" y="3168"/>
                  </a:cubicBezTo>
                  <a:cubicBezTo>
                    <a:pt x="1022" y="3168"/>
                    <a:pt x="1066" y="3165"/>
                    <a:pt x="1109" y="3158"/>
                  </a:cubicBezTo>
                  <a:lnTo>
                    <a:pt x="5638" y="2271"/>
                  </a:lnTo>
                  <a:cubicBezTo>
                    <a:pt x="6050" y="2207"/>
                    <a:pt x="6335" y="1827"/>
                    <a:pt x="6240" y="1479"/>
                  </a:cubicBezTo>
                  <a:lnTo>
                    <a:pt x="6081" y="529"/>
                  </a:lnTo>
                  <a:cubicBezTo>
                    <a:pt x="6001" y="208"/>
                    <a:pt x="5718" y="0"/>
                    <a:pt x="5384"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379" name="Google Shape;379;p15"/>
            <p:cNvSpPr/>
            <p:nvPr/>
          </p:nvSpPr>
          <p:spPr>
            <a:xfrm>
              <a:off x="2279175" y="2598975"/>
              <a:ext cx="154425" cy="58100"/>
            </a:xfrm>
            <a:custGeom>
              <a:avLst/>
              <a:gdLst/>
              <a:ahLst/>
              <a:cxnLst/>
              <a:rect l="l" t="t" r="r" b="b"/>
              <a:pathLst>
                <a:path w="6177" h="2324" extrusionOk="0">
                  <a:moveTo>
                    <a:pt x="1" y="1141"/>
                  </a:moveTo>
                  <a:cubicBezTo>
                    <a:pt x="3" y="1155"/>
                    <a:pt x="6" y="1168"/>
                    <a:pt x="9" y="1182"/>
                  </a:cubicBezTo>
                  <a:lnTo>
                    <a:pt x="9" y="1182"/>
                  </a:lnTo>
                  <a:lnTo>
                    <a:pt x="1" y="1141"/>
                  </a:lnTo>
                  <a:close/>
                  <a:moveTo>
                    <a:pt x="5986" y="1"/>
                  </a:moveTo>
                  <a:cubicBezTo>
                    <a:pt x="6050" y="349"/>
                    <a:pt x="5796" y="729"/>
                    <a:pt x="5385" y="792"/>
                  </a:cubicBezTo>
                  <a:lnTo>
                    <a:pt x="856" y="1679"/>
                  </a:lnTo>
                  <a:cubicBezTo>
                    <a:pt x="809" y="1686"/>
                    <a:pt x="762" y="1690"/>
                    <a:pt x="717" y="1690"/>
                  </a:cubicBezTo>
                  <a:cubicBezTo>
                    <a:pt x="376" y="1690"/>
                    <a:pt x="82" y="1495"/>
                    <a:pt x="9" y="1182"/>
                  </a:cubicBezTo>
                  <a:lnTo>
                    <a:pt x="9" y="1182"/>
                  </a:lnTo>
                  <a:lnTo>
                    <a:pt x="128" y="1774"/>
                  </a:lnTo>
                  <a:cubicBezTo>
                    <a:pt x="184" y="2111"/>
                    <a:pt x="488" y="2323"/>
                    <a:pt x="843" y="2323"/>
                  </a:cubicBezTo>
                  <a:cubicBezTo>
                    <a:pt x="889" y="2323"/>
                    <a:pt x="936" y="2320"/>
                    <a:pt x="983" y="2312"/>
                  </a:cubicBezTo>
                  <a:lnTo>
                    <a:pt x="5511" y="1426"/>
                  </a:lnTo>
                  <a:cubicBezTo>
                    <a:pt x="5923" y="1362"/>
                    <a:pt x="6176" y="982"/>
                    <a:pt x="6113" y="634"/>
                  </a:cubicBezTo>
                  <a:lnTo>
                    <a:pt x="5986" y="1"/>
                  </a:lnTo>
                  <a:close/>
                </a:path>
              </a:pathLst>
            </a:custGeom>
            <a:solidFill>
              <a:srgbClr val="DD915E"/>
            </a:solidFill>
            <a:ln>
              <a:noFill/>
            </a:ln>
          </p:spPr>
          <p:txBody>
            <a:bodyPr spcFirstLastPara="1" wrap="square" lIns="121900" tIns="121900" rIns="121900" bIns="121900" anchor="ctr" anchorCtr="0">
              <a:noAutofit/>
            </a:bodyPr>
            <a:lstStyle/>
            <a:p>
              <a:endParaRPr sz="2400"/>
            </a:p>
          </p:txBody>
        </p:sp>
        <p:sp>
          <p:nvSpPr>
            <p:cNvPr id="380" name="Google Shape;380;p15"/>
            <p:cNvSpPr/>
            <p:nvPr/>
          </p:nvSpPr>
          <p:spPr>
            <a:xfrm>
              <a:off x="2306100" y="2739125"/>
              <a:ext cx="155200" cy="58875"/>
            </a:xfrm>
            <a:custGeom>
              <a:avLst/>
              <a:gdLst/>
              <a:ahLst/>
              <a:cxnLst/>
              <a:rect l="l" t="t" r="r" b="b"/>
              <a:pathLst>
                <a:path w="6208" h="2355" extrusionOk="0">
                  <a:moveTo>
                    <a:pt x="6018" y="0"/>
                  </a:moveTo>
                  <a:lnTo>
                    <a:pt x="6022" y="30"/>
                  </a:lnTo>
                  <a:lnTo>
                    <a:pt x="6022" y="30"/>
                  </a:lnTo>
                  <a:cubicBezTo>
                    <a:pt x="6021" y="20"/>
                    <a:pt x="6019" y="10"/>
                    <a:pt x="6018" y="0"/>
                  </a:cubicBezTo>
                  <a:close/>
                  <a:moveTo>
                    <a:pt x="1" y="1172"/>
                  </a:moveTo>
                  <a:cubicBezTo>
                    <a:pt x="3" y="1185"/>
                    <a:pt x="5" y="1197"/>
                    <a:pt x="8" y="1210"/>
                  </a:cubicBezTo>
                  <a:lnTo>
                    <a:pt x="8" y="1210"/>
                  </a:lnTo>
                  <a:lnTo>
                    <a:pt x="1" y="1172"/>
                  </a:lnTo>
                  <a:close/>
                  <a:moveTo>
                    <a:pt x="6022" y="30"/>
                  </a:moveTo>
                  <a:lnTo>
                    <a:pt x="6022" y="30"/>
                  </a:lnTo>
                  <a:cubicBezTo>
                    <a:pt x="6066" y="398"/>
                    <a:pt x="5785" y="731"/>
                    <a:pt x="5384" y="823"/>
                  </a:cubicBezTo>
                  <a:lnTo>
                    <a:pt x="856" y="1678"/>
                  </a:lnTo>
                  <a:cubicBezTo>
                    <a:pt x="796" y="1693"/>
                    <a:pt x="736" y="1700"/>
                    <a:pt x="677" y="1700"/>
                  </a:cubicBezTo>
                  <a:cubicBezTo>
                    <a:pt x="368" y="1700"/>
                    <a:pt x="78" y="1509"/>
                    <a:pt x="8" y="1210"/>
                  </a:cubicBezTo>
                  <a:lnTo>
                    <a:pt x="8" y="1210"/>
                  </a:lnTo>
                  <a:lnTo>
                    <a:pt x="127" y="1805"/>
                  </a:lnTo>
                  <a:cubicBezTo>
                    <a:pt x="183" y="2142"/>
                    <a:pt x="488" y="2354"/>
                    <a:pt x="843" y="2354"/>
                  </a:cubicBezTo>
                  <a:cubicBezTo>
                    <a:pt x="889" y="2354"/>
                    <a:pt x="935" y="2351"/>
                    <a:pt x="982" y="2344"/>
                  </a:cubicBezTo>
                  <a:lnTo>
                    <a:pt x="5511" y="1457"/>
                  </a:lnTo>
                  <a:cubicBezTo>
                    <a:pt x="5923" y="1393"/>
                    <a:pt x="6208" y="1013"/>
                    <a:pt x="6113" y="665"/>
                  </a:cubicBezTo>
                  <a:lnTo>
                    <a:pt x="6022" y="30"/>
                  </a:lnTo>
                  <a:close/>
                </a:path>
              </a:pathLst>
            </a:custGeom>
            <a:solidFill>
              <a:srgbClr val="DD915E"/>
            </a:solidFill>
            <a:ln>
              <a:noFill/>
            </a:ln>
          </p:spPr>
          <p:txBody>
            <a:bodyPr spcFirstLastPara="1" wrap="square" lIns="121900" tIns="121900" rIns="121900" bIns="121900" anchor="ctr" anchorCtr="0">
              <a:noAutofit/>
            </a:bodyPr>
            <a:lstStyle/>
            <a:p>
              <a:endParaRPr sz="2400"/>
            </a:p>
          </p:txBody>
        </p:sp>
        <p:sp>
          <p:nvSpPr>
            <p:cNvPr id="381" name="Google Shape;381;p15"/>
            <p:cNvSpPr/>
            <p:nvPr/>
          </p:nvSpPr>
          <p:spPr>
            <a:xfrm>
              <a:off x="1825525" y="1387900"/>
              <a:ext cx="219325" cy="463725"/>
            </a:xfrm>
            <a:custGeom>
              <a:avLst/>
              <a:gdLst/>
              <a:ahLst/>
              <a:cxnLst/>
              <a:rect l="l" t="t" r="r" b="b"/>
              <a:pathLst>
                <a:path w="8773" h="18549" extrusionOk="0">
                  <a:moveTo>
                    <a:pt x="7105" y="0"/>
                  </a:moveTo>
                  <a:cubicBezTo>
                    <a:pt x="6665" y="0"/>
                    <a:pt x="6231" y="197"/>
                    <a:pt x="5923" y="560"/>
                  </a:cubicBezTo>
                  <a:cubicBezTo>
                    <a:pt x="5638" y="909"/>
                    <a:pt x="1014" y="6704"/>
                    <a:pt x="0" y="12594"/>
                  </a:cubicBezTo>
                  <a:cubicBezTo>
                    <a:pt x="476" y="15223"/>
                    <a:pt x="2281" y="17535"/>
                    <a:pt x="4244" y="18548"/>
                  </a:cubicBezTo>
                  <a:cubicBezTo>
                    <a:pt x="254" y="14336"/>
                    <a:pt x="5796" y="5501"/>
                    <a:pt x="8266" y="2429"/>
                  </a:cubicBezTo>
                  <a:cubicBezTo>
                    <a:pt x="8773" y="1795"/>
                    <a:pt x="8678" y="845"/>
                    <a:pt x="8044" y="339"/>
                  </a:cubicBezTo>
                  <a:cubicBezTo>
                    <a:pt x="7761" y="109"/>
                    <a:pt x="7431" y="0"/>
                    <a:pt x="7105"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82" name="Google Shape;382;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83" name="Google Shape;383;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84" name="Google Shape;384;p15"/>
            <p:cNvSpPr/>
            <p:nvPr/>
          </p:nvSpPr>
          <p:spPr>
            <a:xfrm>
              <a:off x="2777175" y="2342750"/>
              <a:ext cx="180550" cy="165950"/>
            </a:xfrm>
            <a:custGeom>
              <a:avLst/>
              <a:gdLst/>
              <a:ahLst/>
              <a:cxnLst/>
              <a:rect l="l" t="t" r="r" b="b"/>
              <a:pathLst>
                <a:path w="7222" h="6638" extrusionOk="0">
                  <a:moveTo>
                    <a:pt x="3568" y="1"/>
                  </a:moveTo>
                  <a:cubicBezTo>
                    <a:pt x="3373" y="1"/>
                    <a:pt x="3176" y="17"/>
                    <a:pt x="2978" y="52"/>
                  </a:cubicBezTo>
                  <a:cubicBezTo>
                    <a:pt x="1172" y="401"/>
                    <a:pt x="1" y="2142"/>
                    <a:pt x="349" y="3948"/>
                  </a:cubicBezTo>
                  <a:cubicBezTo>
                    <a:pt x="656" y="5538"/>
                    <a:pt x="2045" y="6637"/>
                    <a:pt x="3585" y="6637"/>
                  </a:cubicBezTo>
                  <a:cubicBezTo>
                    <a:pt x="3792" y="6637"/>
                    <a:pt x="4002" y="6617"/>
                    <a:pt x="4213" y="6576"/>
                  </a:cubicBezTo>
                  <a:cubicBezTo>
                    <a:pt x="6018" y="6228"/>
                    <a:pt x="7221" y="4486"/>
                    <a:pt x="6873" y="2712"/>
                  </a:cubicBezTo>
                  <a:cubicBezTo>
                    <a:pt x="6563" y="1106"/>
                    <a:pt x="5149" y="1"/>
                    <a:pt x="3568"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85" name="Google Shape;385;p15"/>
            <p:cNvSpPr/>
            <p:nvPr/>
          </p:nvSpPr>
          <p:spPr>
            <a:xfrm>
              <a:off x="2796175" y="2363825"/>
              <a:ext cx="160750" cy="145525"/>
            </a:xfrm>
            <a:custGeom>
              <a:avLst/>
              <a:gdLst/>
              <a:ahLst/>
              <a:cxnLst/>
              <a:rect l="l" t="t" r="r" b="b"/>
              <a:pathLst>
                <a:path w="6430" h="5821" extrusionOk="0">
                  <a:moveTo>
                    <a:pt x="5036" y="1"/>
                  </a:moveTo>
                  <a:lnTo>
                    <a:pt x="5036" y="1"/>
                  </a:lnTo>
                  <a:cubicBezTo>
                    <a:pt x="5226" y="318"/>
                    <a:pt x="5385" y="698"/>
                    <a:pt x="5480" y="1109"/>
                  </a:cubicBezTo>
                  <a:cubicBezTo>
                    <a:pt x="5828" y="2914"/>
                    <a:pt x="4624" y="4656"/>
                    <a:pt x="2819" y="5005"/>
                  </a:cubicBezTo>
                  <a:cubicBezTo>
                    <a:pt x="2616" y="5042"/>
                    <a:pt x="2414" y="5059"/>
                    <a:pt x="2214" y="5059"/>
                  </a:cubicBezTo>
                  <a:cubicBezTo>
                    <a:pt x="1389" y="5059"/>
                    <a:pt x="613" y="4755"/>
                    <a:pt x="1" y="4245"/>
                  </a:cubicBezTo>
                  <a:lnTo>
                    <a:pt x="1" y="4245"/>
                  </a:lnTo>
                  <a:cubicBezTo>
                    <a:pt x="622" y="5216"/>
                    <a:pt x="1680" y="5820"/>
                    <a:pt x="2842" y="5820"/>
                  </a:cubicBezTo>
                  <a:cubicBezTo>
                    <a:pt x="3043" y="5820"/>
                    <a:pt x="3247" y="5802"/>
                    <a:pt x="3453" y="5765"/>
                  </a:cubicBezTo>
                  <a:cubicBezTo>
                    <a:pt x="5258" y="5416"/>
                    <a:pt x="6430" y="3675"/>
                    <a:pt x="6081" y="1869"/>
                  </a:cubicBezTo>
                  <a:cubicBezTo>
                    <a:pt x="5955" y="1109"/>
                    <a:pt x="5575" y="476"/>
                    <a:pt x="5036"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86" name="Google Shape;386;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87" name="Google Shape;387;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88" name="Google Shape;388;p15"/>
            <p:cNvSpPr/>
            <p:nvPr/>
          </p:nvSpPr>
          <p:spPr>
            <a:xfrm>
              <a:off x="2834975" y="2643375"/>
              <a:ext cx="180550" cy="166175"/>
            </a:xfrm>
            <a:custGeom>
              <a:avLst/>
              <a:gdLst/>
              <a:ahLst/>
              <a:cxnLst/>
              <a:rect l="l" t="t" r="r" b="b"/>
              <a:pathLst>
                <a:path w="7222" h="6647" extrusionOk="0">
                  <a:moveTo>
                    <a:pt x="3615" y="0"/>
                  </a:moveTo>
                  <a:cubicBezTo>
                    <a:pt x="3405" y="0"/>
                    <a:pt x="3192" y="20"/>
                    <a:pt x="2977" y="61"/>
                  </a:cubicBezTo>
                  <a:cubicBezTo>
                    <a:pt x="1172" y="410"/>
                    <a:pt x="1" y="2152"/>
                    <a:pt x="349" y="3957"/>
                  </a:cubicBezTo>
                  <a:cubicBezTo>
                    <a:pt x="656" y="5548"/>
                    <a:pt x="2045" y="6646"/>
                    <a:pt x="3606" y="6646"/>
                  </a:cubicBezTo>
                  <a:cubicBezTo>
                    <a:pt x="3817" y="6646"/>
                    <a:pt x="4030" y="6627"/>
                    <a:pt x="4244" y="6585"/>
                  </a:cubicBezTo>
                  <a:cubicBezTo>
                    <a:pt x="6018" y="6237"/>
                    <a:pt x="7221" y="4495"/>
                    <a:pt x="6873" y="2690"/>
                  </a:cubicBezTo>
                  <a:cubicBezTo>
                    <a:pt x="6566" y="1099"/>
                    <a:pt x="5176" y="0"/>
                    <a:pt x="3615"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89" name="Google Shape;389;p15"/>
            <p:cNvSpPr/>
            <p:nvPr/>
          </p:nvSpPr>
          <p:spPr>
            <a:xfrm>
              <a:off x="2854775" y="2663900"/>
              <a:ext cx="159950" cy="145775"/>
            </a:xfrm>
            <a:custGeom>
              <a:avLst/>
              <a:gdLst/>
              <a:ahLst/>
              <a:cxnLst/>
              <a:rect l="l" t="t" r="r" b="b"/>
              <a:pathLst>
                <a:path w="6398" h="5831" extrusionOk="0">
                  <a:moveTo>
                    <a:pt x="5004" y="0"/>
                  </a:moveTo>
                  <a:lnTo>
                    <a:pt x="5004" y="0"/>
                  </a:lnTo>
                  <a:cubicBezTo>
                    <a:pt x="5194" y="349"/>
                    <a:pt x="5352" y="729"/>
                    <a:pt x="5447" y="1141"/>
                  </a:cubicBezTo>
                  <a:cubicBezTo>
                    <a:pt x="5796" y="2946"/>
                    <a:pt x="4592" y="4687"/>
                    <a:pt x="2819" y="5036"/>
                  </a:cubicBezTo>
                  <a:cubicBezTo>
                    <a:pt x="2617" y="5073"/>
                    <a:pt x="2415" y="5090"/>
                    <a:pt x="2215" y="5090"/>
                  </a:cubicBezTo>
                  <a:cubicBezTo>
                    <a:pt x="1381" y="5090"/>
                    <a:pt x="588" y="4781"/>
                    <a:pt x="0" y="4244"/>
                  </a:cubicBezTo>
                  <a:lnTo>
                    <a:pt x="0" y="4244"/>
                  </a:lnTo>
                  <a:cubicBezTo>
                    <a:pt x="588" y="5206"/>
                    <a:pt x="1650" y="5830"/>
                    <a:pt x="2804" y="5830"/>
                  </a:cubicBezTo>
                  <a:cubicBezTo>
                    <a:pt x="3018" y="5830"/>
                    <a:pt x="3235" y="5809"/>
                    <a:pt x="3452" y="5764"/>
                  </a:cubicBezTo>
                  <a:cubicBezTo>
                    <a:pt x="5226" y="5416"/>
                    <a:pt x="6397" y="3674"/>
                    <a:pt x="6081" y="1869"/>
                  </a:cubicBezTo>
                  <a:cubicBezTo>
                    <a:pt x="5922" y="1109"/>
                    <a:pt x="5542" y="475"/>
                    <a:pt x="5004"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90" name="Google Shape;390;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91" name="Google Shape;391;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92" name="Google Shape;392;p15"/>
            <p:cNvSpPr/>
            <p:nvPr/>
          </p:nvSpPr>
          <p:spPr>
            <a:xfrm>
              <a:off x="2644175" y="2524600"/>
              <a:ext cx="180525" cy="166150"/>
            </a:xfrm>
            <a:custGeom>
              <a:avLst/>
              <a:gdLst/>
              <a:ahLst/>
              <a:cxnLst/>
              <a:rect l="l" t="t" r="r" b="b"/>
              <a:pathLst>
                <a:path w="7221" h="6646" extrusionOk="0">
                  <a:moveTo>
                    <a:pt x="3615" y="1"/>
                  </a:moveTo>
                  <a:cubicBezTo>
                    <a:pt x="3405" y="1"/>
                    <a:pt x="3191" y="21"/>
                    <a:pt x="2977" y="62"/>
                  </a:cubicBezTo>
                  <a:cubicBezTo>
                    <a:pt x="1172" y="410"/>
                    <a:pt x="0" y="2152"/>
                    <a:pt x="349" y="3926"/>
                  </a:cubicBezTo>
                  <a:cubicBezTo>
                    <a:pt x="656" y="5521"/>
                    <a:pt x="2052" y="6646"/>
                    <a:pt x="3618" y="6646"/>
                  </a:cubicBezTo>
                  <a:cubicBezTo>
                    <a:pt x="3825" y="6646"/>
                    <a:pt x="4034" y="6626"/>
                    <a:pt x="4244" y="6586"/>
                  </a:cubicBezTo>
                  <a:cubicBezTo>
                    <a:pt x="6049" y="6206"/>
                    <a:pt x="7221" y="4496"/>
                    <a:pt x="6872" y="2691"/>
                  </a:cubicBezTo>
                  <a:cubicBezTo>
                    <a:pt x="6565" y="1100"/>
                    <a:pt x="5176" y="1"/>
                    <a:pt x="3615"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93" name="Google Shape;393;p15"/>
            <p:cNvSpPr/>
            <p:nvPr/>
          </p:nvSpPr>
          <p:spPr>
            <a:xfrm>
              <a:off x="2663975" y="2545150"/>
              <a:ext cx="160725" cy="145500"/>
            </a:xfrm>
            <a:custGeom>
              <a:avLst/>
              <a:gdLst/>
              <a:ahLst/>
              <a:cxnLst/>
              <a:rect l="l" t="t" r="r" b="b"/>
              <a:pathLst>
                <a:path w="6429" h="5820" extrusionOk="0">
                  <a:moveTo>
                    <a:pt x="5004" y="0"/>
                  </a:moveTo>
                  <a:lnTo>
                    <a:pt x="5004" y="0"/>
                  </a:lnTo>
                  <a:cubicBezTo>
                    <a:pt x="5225" y="317"/>
                    <a:pt x="5384" y="697"/>
                    <a:pt x="5447" y="1109"/>
                  </a:cubicBezTo>
                  <a:cubicBezTo>
                    <a:pt x="5795" y="2914"/>
                    <a:pt x="4624" y="4655"/>
                    <a:pt x="2819" y="5004"/>
                  </a:cubicBezTo>
                  <a:cubicBezTo>
                    <a:pt x="2615" y="5041"/>
                    <a:pt x="2413" y="5059"/>
                    <a:pt x="2214" y="5059"/>
                  </a:cubicBezTo>
                  <a:cubicBezTo>
                    <a:pt x="1389" y="5059"/>
                    <a:pt x="612" y="4754"/>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94" name="Google Shape;394;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395" name="Google Shape;395;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96" name="Google Shape;396;p15"/>
            <p:cNvSpPr/>
            <p:nvPr/>
          </p:nvSpPr>
          <p:spPr>
            <a:xfrm>
              <a:off x="2967200" y="2462050"/>
              <a:ext cx="180525" cy="166200"/>
            </a:xfrm>
            <a:custGeom>
              <a:avLst/>
              <a:gdLst/>
              <a:ahLst/>
              <a:cxnLst/>
              <a:rect l="l" t="t" r="r" b="b"/>
              <a:pathLst>
                <a:path w="7221" h="6648" extrusionOk="0">
                  <a:moveTo>
                    <a:pt x="3615" y="1"/>
                  </a:moveTo>
                  <a:cubicBezTo>
                    <a:pt x="3405" y="1"/>
                    <a:pt x="3191" y="21"/>
                    <a:pt x="2977" y="62"/>
                  </a:cubicBezTo>
                  <a:cubicBezTo>
                    <a:pt x="1172" y="411"/>
                    <a:pt x="0" y="2152"/>
                    <a:pt x="349" y="3958"/>
                  </a:cubicBezTo>
                  <a:cubicBezTo>
                    <a:pt x="656" y="5548"/>
                    <a:pt x="2045" y="6647"/>
                    <a:pt x="3606" y="6647"/>
                  </a:cubicBezTo>
                  <a:cubicBezTo>
                    <a:pt x="3816" y="6647"/>
                    <a:pt x="4030" y="6627"/>
                    <a:pt x="4244" y="6586"/>
                  </a:cubicBezTo>
                  <a:cubicBezTo>
                    <a:pt x="6049" y="6238"/>
                    <a:pt x="7221" y="4496"/>
                    <a:pt x="6872" y="2691"/>
                  </a:cubicBezTo>
                  <a:cubicBezTo>
                    <a:pt x="6565" y="1100"/>
                    <a:pt x="5176" y="1"/>
                    <a:pt x="3615"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97" name="Google Shape;397;p15"/>
            <p:cNvSpPr/>
            <p:nvPr/>
          </p:nvSpPr>
          <p:spPr>
            <a:xfrm>
              <a:off x="2987000" y="2482600"/>
              <a:ext cx="160725" cy="145500"/>
            </a:xfrm>
            <a:custGeom>
              <a:avLst/>
              <a:gdLst/>
              <a:ahLst/>
              <a:cxnLst/>
              <a:rect l="l" t="t" r="r" b="b"/>
              <a:pathLst>
                <a:path w="6429" h="5820" extrusionOk="0">
                  <a:moveTo>
                    <a:pt x="5004" y="0"/>
                  </a:moveTo>
                  <a:cubicBezTo>
                    <a:pt x="5225" y="349"/>
                    <a:pt x="5384" y="697"/>
                    <a:pt x="5447" y="1140"/>
                  </a:cubicBezTo>
                  <a:cubicBezTo>
                    <a:pt x="5795" y="2914"/>
                    <a:pt x="4624" y="4656"/>
                    <a:pt x="2819" y="5004"/>
                  </a:cubicBezTo>
                  <a:cubicBezTo>
                    <a:pt x="2595" y="5051"/>
                    <a:pt x="2373" y="5074"/>
                    <a:pt x="2154" y="5074"/>
                  </a:cubicBezTo>
                  <a:cubicBezTo>
                    <a:pt x="1351" y="5074"/>
                    <a:pt x="597" y="4767"/>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398" name="Google Shape;398;p15"/>
            <p:cNvSpPr/>
            <p:nvPr/>
          </p:nvSpPr>
          <p:spPr>
            <a:xfrm>
              <a:off x="3025775" y="2511075"/>
              <a:ext cx="76825" cy="80000"/>
            </a:xfrm>
            <a:custGeom>
              <a:avLst/>
              <a:gdLst/>
              <a:ahLst/>
              <a:cxnLst/>
              <a:rect l="l" t="t" r="r" b="b"/>
              <a:pathLst>
                <a:path w="3073" h="3200" extrusionOk="0">
                  <a:moveTo>
                    <a:pt x="824" y="920"/>
                  </a:moveTo>
                  <a:lnTo>
                    <a:pt x="2028" y="1331"/>
                  </a:lnTo>
                  <a:lnTo>
                    <a:pt x="1046" y="2155"/>
                  </a:lnTo>
                  <a:lnTo>
                    <a:pt x="824" y="920"/>
                  </a:lnTo>
                  <a:close/>
                  <a:moveTo>
                    <a:pt x="343" y="0"/>
                  </a:moveTo>
                  <a:cubicBezTo>
                    <a:pt x="263" y="0"/>
                    <a:pt x="189" y="35"/>
                    <a:pt x="127" y="96"/>
                  </a:cubicBezTo>
                  <a:cubicBezTo>
                    <a:pt x="32" y="160"/>
                    <a:pt x="1" y="255"/>
                    <a:pt x="1" y="350"/>
                  </a:cubicBezTo>
                  <a:cubicBezTo>
                    <a:pt x="1" y="381"/>
                    <a:pt x="1" y="413"/>
                    <a:pt x="1" y="445"/>
                  </a:cubicBezTo>
                  <a:lnTo>
                    <a:pt x="476" y="2915"/>
                  </a:lnTo>
                  <a:cubicBezTo>
                    <a:pt x="507" y="3042"/>
                    <a:pt x="603" y="3137"/>
                    <a:pt x="698" y="3168"/>
                  </a:cubicBezTo>
                  <a:cubicBezTo>
                    <a:pt x="761" y="3200"/>
                    <a:pt x="793" y="3200"/>
                    <a:pt x="824" y="3200"/>
                  </a:cubicBezTo>
                  <a:cubicBezTo>
                    <a:pt x="919" y="3200"/>
                    <a:pt x="983" y="3168"/>
                    <a:pt x="1046" y="3105"/>
                  </a:cubicBezTo>
                  <a:lnTo>
                    <a:pt x="2946" y="1458"/>
                  </a:lnTo>
                  <a:cubicBezTo>
                    <a:pt x="3041" y="1395"/>
                    <a:pt x="3073" y="1300"/>
                    <a:pt x="3073" y="1205"/>
                  </a:cubicBezTo>
                  <a:cubicBezTo>
                    <a:pt x="3073" y="1173"/>
                    <a:pt x="3073" y="1141"/>
                    <a:pt x="3073" y="1110"/>
                  </a:cubicBezTo>
                  <a:cubicBezTo>
                    <a:pt x="3041" y="983"/>
                    <a:pt x="2978" y="888"/>
                    <a:pt x="2851" y="856"/>
                  </a:cubicBezTo>
                  <a:lnTo>
                    <a:pt x="476" y="33"/>
                  </a:lnTo>
                  <a:cubicBezTo>
                    <a:pt x="431" y="11"/>
                    <a:pt x="386" y="0"/>
                    <a:pt x="343"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399" name="Google Shape;399;p15"/>
            <p:cNvSpPr/>
            <p:nvPr/>
          </p:nvSpPr>
          <p:spPr>
            <a:xfrm>
              <a:off x="2851600" y="2381925"/>
              <a:ext cx="32500" cy="84850"/>
            </a:xfrm>
            <a:custGeom>
              <a:avLst/>
              <a:gdLst/>
              <a:ahLst/>
              <a:cxnLst/>
              <a:rect l="l" t="t" r="r" b="b"/>
              <a:pathLst>
                <a:path w="1300" h="3394" extrusionOk="0">
                  <a:moveTo>
                    <a:pt x="376" y="0"/>
                  </a:moveTo>
                  <a:cubicBezTo>
                    <a:pt x="357" y="0"/>
                    <a:pt x="337" y="2"/>
                    <a:pt x="317" y="5"/>
                  </a:cubicBezTo>
                  <a:cubicBezTo>
                    <a:pt x="127" y="69"/>
                    <a:pt x="1" y="227"/>
                    <a:pt x="32" y="449"/>
                  </a:cubicBezTo>
                  <a:lnTo>
                    <a:pt x="571" y="3109"/>
                  </a:lnTo>
                  <a:cubicBezTo>
                    <a:pt x="602" y="3267"/>
                    <a:pt x="729" y="3394"/>
                    <a:pt x="919" y="3394"/>
                  </a:cubicBezTo>
                  <a:cubicBezTo>
                    <a:pt x="919" y="3394"/>
                    <a:pt x="951" y="3394"/>
                    <a:pt x="982" y="3362"/>
                  </a:cubicBezTo>
                  <a:cubicBezTo>
                    <a:pt x="1172" y="3331"/>
                    <a:pt x="1299" y="3141"/>
                    <a:pt x="1267" y="2951"/>
                  </a:cubicBezTo>
                  <a:lnTo>
                    <a:pt x="729" y="290"/>
                  </a:lnTo>
                  <a:cubicBezTo>
                    <a:pt x="701" y="120"/>
                    <a:pt x="545" y="0"/>
                    <a:pt x="376"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400" name="Google Shape;400;p15"/>
            <p:cNvSpPr/>
            <p:nvPr/>
          </p:nvSpPr>
          <p:spPr>
            <a:xfrm>
              <a:off x="2824675" y="2408850"/>
              <a:ext cx="86325" cy="31025"/>
            </a:xfrm>
            <a:custGeom>
              <a:avLst/>
              <a:gdLst/>
              <a:ahLst/>
              <a:cxnLst/>
              <a:rect l="l" t="t" r="r" b="b"/>
              <a:pathLst>
                <a:path w="3453" h="1241" extrusionOk="0">
                  <a:moveTo>
                    <a:pt x="3068" y="0"/>
                  </a:moveTo>
                  <a:cubicBezTo>
                    <a:pt x="3049" y="0"/>
                    <a:pt x="3029" y="2"/>
                    <a:pt x="3009" y="5"/>
                  </a:cubicBezTo>
                  <a:lnTo>
                    <a:pt x="318" y="512"/>
                  </a:lnTo>
                  <a:cubicBezTo>
                    <a:pt x="128" y="575"/>
                    <a:pt x="1" y="733"/>
                    <a:pt x="64" y="955"/>
                  </a:cubicBezTo>
                  <a:cubicBezTo>
                    <a:pt x="96" y="1113"/>
                    <a:pt x="223" y="1240"/>
                    <a:pt x="413" y="1240"/>
                  </a:cubicBezTo>
                  <a:cubicBezTo>
                    <a:pt x="413" y="1240"/>
                    <a:pt x="444" y="1240"/>
                    <a:pt x="476" y="1208"/>
                  </a:cubicBezTo>
                  <a:lnTo>
                    <a:pt x="3136" y="702"/>
                  </a:lnTo>
                  <a:cubicBezTo>
                    <a:pt x="3326" y="670"/>
                    <a:pt x="3453" y="480"/>
                    <a:pt x="3421" y="290"/>
                  </a:cubicBezTo>
                  <a:cubicBezTo>
                    <a:pt x="3393" y="120"/>
                    <a:pt x="3237" y="0"/>
                    <a:pt x="3068"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401" name="Google Shape;401;p15"/>
            <p:cNvSpPr/>
            <p:nvPr/>
          </p:nvSpPr>
          <p:spPr>
            <a:xfrm>
              <a:off x="2694050" y="2566650"/>
              <a:ext cx="82375" cy="79850"/>
            </a:xfrm>
            <a:custGeom>
              <a:avLst/>
              <a:gdLst/>
              <a:ahLst/>
              <a:cxnLst/>
              <a:rect l="l" t="t" r="r" b="b"/>
              <a:pathLst>
                <a:path w="3295" h="3194" extrusionOk="0">
                  <a:moveTo>
                    <a:pt x="1647" y="724"/>
                  </a:moveTo>
                  <a:cubicBezTo>
                    <a:pt x="2059" y="724"/>
                    <a:pt x="2439" y="1009"/>
                    <a:pt x="2534" y="1420"/>
                  </a:cubicBezTo>
                  <a:cubicBezTo>
                    <a:pt x="2566" y="1674"/>
                    <a:pt x="2534" y="1895"/>
                    <a:pt x="2376" y="2117"/>
                  </a:cubicBezTo>
                  <a:cubicBezTo>
                    <a:pt x="2249" y="2307"/>
                    <a:pt x="2059" y="2434"/>
                    <a:pt x="1806" y="2465"/>
                  </a:cubicBezTo>
                  <a:cubicBezTo>
                    <a:pt x="1746" y="2482"/>
                    <a:pt x="1685" y="2490"/>
                    <a:pt x="1622" y="2490"/>
                  </a:cubicBezTo>
                  <a:cubicBezTo>
                    <a:pt x="1453" y="2490"/>
                    <a:pt x="1280" y="2431"/>
                    <a:pt x="1141" y="2339"/>
                  </a:cubicBezTo>
                  <a:cubicBezTo>
                    <a:pt x="951" y="2212"/>
                    <a:pt x="824" y="1990"/>
                    <a:pt x="761" y="1769"/>
                  </a:cubicBezTo>
                  <a:cubicBezTo>
                    <a:pt x="729" y="1547"/>
                    <a:pt x="761" y="1294"/>
                    <a:pt x="919" y="1104"/>
                  </a:cubicBezTo>
                  <a:cubicBezTo>
                    <a:pt x="1046" y="914"/>
                    <a:pt x="1236" y="787"/>
                    <a:pt x="1489" y="724"/>
                  </a:cubicBezTo>
                  <a:close/>
                  <a:moveTo>
                    <a:pt x="1650" y="0"/>
                  </a:moveTo>
                  <a:cubicBezTo>
                    <a:pt x="1555" y="0"/>
                    <a:pt x="1458" y="9"/>
                    <a:pt x="1362" y="27"/>
                  </a:cubicBezTo>
                  <a:cubicBezTo>
                    <a:pt x="919" y="122"/>
                    <a:pt x="570" y="344"/>
                    <a:pt x="317" y="692"/>
                  </a:cubicBezTo>
                  <a:cubicBezTo>
                    <a:pt x="95" y="1072"/>
                    <a:pt x="0" y="1484"/>
                    <a:pt x="64" y="1895"/>
                  </a:cubicBezTo>
                  <a:cubicBezTo>
                    <a:pt x="159" y="2339"/>
                    <a:pt x="412" y="2687"/>
                    <a:pt x="761" y="2940"/>
                  </a:cubicBezTo>
                  <a:cubicBezTo>
                    <a:pt x="1014" y="3099"/>
                    <a:pt x="1331" y="3194"/>
                    <a:pt x="1647" y="3194"/>
                  </a:cubicBezTo>
                  <a:cubicBezTo>
                    <a:pt x="1742" y="3194"/>
                    <a:pt x="1837" y="3194"/>
                    <a:pt x="1964" y="3162"/>
                  </a:cubicBezTo>
                  <a:cubicBezTo>
                    <a:pt x="2376" y="3099"/>
                    <a:pt x="2724" y="2845"/>
                    <a:pt x="2977" y="2497"/>
                  </a:cubicBezTo>
                  <a:cubicBezTo>
                    <a:pt x="3231" y="2149"/>
                    <a:pt x="3294" y="1705"/>
                    <a:pt x="3231" y="1294"/>
                  </a:cubicBezTo>
                  <a:cubicBezTo>
                    <a:pt x="3090" y="535"/>
                    <a:pt x="2401" y="0"/>
                    <a:pt x="1650"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402" name="Google Shape;402;p15"/>
            <p:cNvSpPr/>
            <p:nvPr/>
          </p:nvSpPr>
          <p:spPr>
            <a:xfrm>
              <a:off x="2879325" y="2688900"/>
              <a:ext cx="91050" cy="71625"/>
            </a:xfrm>
            <a:custGeom>
              <a:avLst/>
              <a:gdLst/>
              <a:ahLst/>
              <a:cxnLst/>
              <a:rect l="l" t="t" r="r" b="b"/>
              <a:pathLst>
                <a:path w="3642" h="2865" extrusionOk="0">
                  <a:moveTo>
                    <a:pt x="2660" y="774"/>
                  </a:moveTo>
                  <a:lnTo>
                    <a:pt x="2850" y="1724"/>
                  </a:lnTo>
                  <a:lnTo>
                    <a:pt x="982" y="2072"/>
                  </a:lnTo>
                  <a:lnTo>
                    <a:pt x="792" y="1122"/>
                  </a:lnTo>
                  <a:lnTo>
                    <a:pt x="2660" y="774"/>
                  </a:lnTo>
                  <a:close/>
                  <a:moveTo>
                    <a:pt x="2965" y="1"/>
                  </a:moveTo>
                  <a:cubicBezTo>
                    <a:pt x="2938" y="1"/>
                    <a:pt x="2910" y="5"/>
                    <a:pt x="2882" y="14"/>
                  </a:cubicBezTo>
                  <a:lnTo>
                    <a:pt x="317" y="489"/>
                  </a:lnTo>
                  <a:cubicBezTo>
                    <a:pt x="127" y="521"/>
                    <a:pt x="0" y="711"/>
                    <a:pt x="32" y="901"/>
                  </a:cubicBezTo>
                  <a:lnTo>
                    <a:pt x="348" y="2579"/>
                  </a:lnTo>
                  <a:cubicBezTo>
                    <a:pt x="348" y="2674"/>
                    <a:pt x="412" y="2737"/>
                    <a:pt x="507" y="2801"/>
                  </a:cubicBezTo>
                  <a:cubicBezTo>
                    <a:pt x="538" y="2832"/>
                    <a:pt x="633" y="2864"/>
                    <a:pt x="697" y="2864"/>
                  </a:cubicBezTo>
                  <a:cubicBezTo>
                    <a:pt x="697" y="2864"/>
                    <a:pt x="728" y="2864"/>
                    <a:pt x="760" y="2832"/>
                  </a:cubicBezTo>
                  <a:lnTo>
                    <a:pt x="3325" y="2357"/>
                  </a:lnTo>
                  <a:cubicBezTo>
                    <a:pt x="3515" y="2326"/>
                    <a:pt x="3642" y="2136"/>
                    <a:pt x="3610" y="1946"/>
                  </a:cubicBezTo>
                  <a:lnTo>
                    <a:pt x="3294" y="267"/>
                  </a:lnTo>
                  <a:cubicBezTo>
                    <a:pt x="3262" y="204"/>
                    <a:pt x="3230" y="109"/>
                    <a:pt x="3135" y="46"/>
                  </a:cubicBezTo>
                  <a:cubicBezTo>
                    <a:pt x="3090" y="23"/>
                    <a:pt x="3030" y="1"/>
                    <a:pt x="2965" y="1"/>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403" name="Google Shape;403;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2240"/>
            </a:solidFill>
            <a:ln>
              <a:noFill/>
            </a:ln>
          </p:spPr>
          <p:txBody>
            <a:bodyPr spcFirstLastPara="1" wrap="square" lIns="121900" tIns="121900" rIns="121900" bIns="121900" anchor="ctr" anchorCtr="0">
              <a:noAutofit/>
            </a:bodyPr>
            <a:lstStyle/>
            <a:p>
              <a:endParaRPr sz="2400"/>
            </a:p>
          </p:txBody>
        </p:sp>
        <p:sp>
          <p:nvSpPr>
            <p:cNvPr id="404" name="Google Shape;404;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3C4C"/>
            </a:solidFill>
            <a:ln>
              <a:noFill/>
            </a:ln>
          </p:spPr>
          <p:txBody>
            <a:bodyPr spcFirstLastPara="1" wrap="square" lIns="121900" tIns="121900" rIns="121900" bIns="121900" anchor="ctr" anchorCtr="0">
              <a:noAutofit/>
            </a:bodyPr>
            <a:lstStyle/>
            <a:p>
              <a:endParaRPr sz="2400"/>
            </a:p>
          </p:txBody>
        </p:sp>
        <p:sp>
          <p:nvSpPr>
            <p:cNvPr id="405" name="Google Shape;405;p15"/>
            <p:cNvSpPr/>
            <p:nvPr/>
          </p:nvSpPr>
          <p:spPr>
            <a:xfrm>
              <a:off x="2036925" y="2965500"/>
              <a:ext cx="270775" cy="249250"/>
            </a:xfrm>
            <a:custGeom>
              <a:avLst/>
              <a:gdLst/>
              <a:ahLst/>
              <a:cxnLst/>
              <a:rect l="l" t="t" r="r" b="b"/>
              <a:pathLst>
                <a:path w="10831" h="9970" extrusionOk="0">
                  <a:moveTo>
                    <a:pt x="5444" y="1"/>
                  </a:moveTo>
                  <a:cubicBezTo>
                    <a:pt x="5122" y="1"/>
                    <a:pt x="4795" y="32"/>
                    <a:pt x="4465" y="97"/>
                  </a:cubicBezTo>
                  <a:cubicBezTo>
                    <a:pt x="1774" y="604"/>
                    <a:pt x="0" y="3233"/>
                    <a:pt x="539" y="5924"/>
                  </a:cubicBezTo>
                  <a:cubicBezTo>
                    <a:pt x="987" y="8307"/>
                    <a:pt x="3097" y="9969"/>
                    <a:pt x="5442" y="9969"/>
                  </a:cubicBezTo>
                  <a:cubicBezTo>
                    <a:pt x="5747" y="9969"/>
                    <a:pt x="6056" y="9941"/>
                    <a:pt x="6366" y="9883"/>
                  </a:cubicBezTo>
                  <a:cubicBezTo>
                    <a:pt x="9057" y="9345"/>
                    <a:pt x="10831" y="6748"/>
                    <a:pt x="10324" y="4024"/>
                  </a:cubicBezTo>
                  <a:cubicBezTo>
                    <a:pt x="9851" y="1658"/>
                    <a:pt x="7787" y="1"/>
                    <a:pt x="5444"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406" name="Google Shape;406;p15"/>
            <p:cNvSpPr/>
            <p:nvPr/>
          </p:nvSpPr>
          <p:spPr>
            <a:xfrm>
              <a:off x="2068575" y="2994050"/>
              <a:ext cx="239125" cy="220675"/>
            </a:xfrm>
            <a:custGeom>
              <a:avLst/>
              <a:gdLst/>
              <a:ahLst/>
              <a:cxnLst/>
              <a:rect l="l" t="t" r="r" b="b"/>
              <a:pathLst>
                <a:path w="9565" h="8827" extrusionOk="0">
                  <a:moveTo>
                    <a:pt x="7348" y="0"/>
                  </a:moveTo>
                  <a:lnTo>
                    <a:pt x="7348" y="0"/>
                  </a:lnTo>
                  <a:cubicBezTo>
                    <a:pt x="7696" y="539"/>
                    <a:pt x="7950" y="1140"/>
                    <a:pt x="8077" y="1806"/>
                  </a:cubicBezTo>
                  <a:cubicBezTo>
                    <a:pt x="8615" y="4497"/>
                    <a:pt x="6841" y="7126"/>
                    <a:pt x="4118" y="7664"/>
                  </a:cubicBezTo>
                  <a:cubicBezTo>
                    <a:pt x="3810" y="7722"/>
                    <a:pt x="3503" y="7750"/>
                    <a:pt x="3200" y="7750"/>
                  </a:cubicBezTo>
                  <a:cubicBezTo>
                    <a:pt x="2010" y="7750"/>
                    <a:pt x="885" y="7320"/>
                    <a:pt x="1" y="6588"/>
                  </a:cubicBezTo>
                  <a:lnTo>
                    <a:pt x="1" y="6588"/>
                  </a:lnTo>
                  <a:cubicBezTo>
                    <a:pt x="914" y="7958"/>
                    <a:pt x="2489" y="8826"/>
                    <a:pt x="4183" y="8826"/>
                  </a:cubicBezTo>
                  <a:cubicBezTo>
                    <a:pt x="4486" y="8826"/>
                    <a:pt x="4792" y="8799"/>
                    <a:pt x="5100" y="8741"/>
                  </a:cubicBezTo>
                  <a:cubicBezTo>
                    <a:pt x="7791" y="8203"/>
                    <a:pt x="9565" y="5606"/>
                    <a:pt x="9058" y="2882"/>
                  </a:cubicBezTo>
                  <a:cubicBezTo>
                    <a:pt x="8837" y="1711"/>
                    <a:pt x="8203" y="697"/>
                    <a:pt x="7348"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407" name="Google Shape;407;p15"/>
            <p:cNvSpPr/>
            <p:nvPr/>
          </p:nvSpPr>
          <p:spPr>
            <a:xfrm>
              <a:off x="713150" y="2614075"/>
              <a:ext cx="914475" cy="1128975"/>
            </a:xfrm>
            <a:custGeom>
              <a:avLst/>
              <a:gdLst/>
              <a:ahLst/>
              <a:cxnLst/>
              <a:rect l="l" t="t" r="r" b="b"/>
              <a:pathLst>
                <a:path w="36579" h="45159" extrusionOk="0">
                  <a:moveTo>
                    <a:pt x="28947" y="0"/>
                  </a:moveTo>
                  <a:cubicBezTo>
                    <a:pt x="28319" y="0"/>
                    <a:pt x="27699" y="294"/>
                    <a:pt x="27173" y="980"/>
                  </a:cubicBezTo>
                  <a:cubicBezTo>
                    <a:pt x="25716" y="2880"/>
                    <a:pt x="26064" y="6744"/>
                    <a:pt x="21852" y="11716"/>
                  </a:cubicBezTo>
                  <a:cubicBezTo>
                    <a:pt x="18812" y="15294"/>
                    <a:pt x="20934" y="22357"/>
                    <a:pt x="16310" y="30084"/>
                  </a:cubicBezTo>
                  <a:cubicBezTo>
                    <a:pt x="11718" y="37811"/>
                    <a:pt x="0" y="45158"/>
                    <a:pt x="0" y="45158"/>
                  </a:cubicBezTo>
                  <a:lnTo>
                    <a:pt x="22929" y="45095"/>
                  </a:lnTo>
                  <a:cubicBezTo>
                    <a:pt x="36578" y="36354"/>
                    <a:pt x="29738" y="19855"/>
                    <a:pt x="29738" y="19855"/>
                  </a:cubicBezTo>
                  <a:cubicBezTo>
                    <a:pt x="35565" y="14661"/>
                    <a:pt x="32715" y="3862"/>
                    <a:pt x="31860" y="2215"/>
                  </a:cubicBezTo>
                  <a:cubicBezTo>
                    <a:pt x="31192" y="920"/>
                    <a:pt x="30059" y="0"/>
                    <a:pt x="28947"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408" name="Google Shape;408;p15"/>
            <p:cNvSpPr/>
            <p:nvPr/>
          </p:nvSpPr>
          <p:spPr>
            <a:xfrm>
              <a:off x="713150" y="3531625"/>
              <a:ext cx="908925" cy="682500"/>
            </a:xfrm>
            <a:custGeom>
              <a:avLst/>
              <a:gdLst/>
              <a:ahLst/>
              <a:cxnLst/>
              <a:rect l="l" t="t" r="r" b="b"/>
              <a:pathLst>
                <a:path w="36357" h="27300" extrusionOk="0">
                  <a:moveTo>
                    <a:pt x="10800" y="1"/>
                  </a:moveTo>
                  <a:cubicBezTo>
                    <a:pt x="7253" y="3421"/>
                    <a:pt x="3294" y="6239"/>
                    <a:pt x="1299" y="7601"/>
                  </a:cubicBezTo>
                  <a:lnTo>
                    <a:pt x="0" y="8456"/>
                  </a:lnTo>
                  <a:cubicBezTo>
                    <a:pt x="3864" y="21915"/>
                    <a:pt x="14188" y="27299"/>
                    <a:pt x="14188" y="27299"/>
                  </a:cubicBezTo>
                  <a:cubicBezTo>
                    <a:pt x="14505" y="27141"/>
                    <a:pt x="14790" y="26982"/>
                    <a:pt x="15107" y="26792"/>
                  </a:cubicBezTo>
                  <a:cubicBezTo>
                    <a:pt x="15202" y="26761"/>
                    <a:pt x="15297" y="26697"/>
                    <a:pt x="15392" y="26666"/>
                  </a:cubicBezTo>
                  <a:cubicBezTo>
                    <a:pt x="15613" y="26539"/>
                    <a:pt x="15867" y="26412"/>
                    <a:pt x="16088" y="26286"/>
                  </a:cubicBezTo>
                  <a:cubicBezTo>
                    <a:pt x="16183" y="26254"/>
                    <a:pt x="16278" y="26191"/>
                    <a:pt x="16373" y="26159"/>
                  </a:cubicBezTo>
                  <a:cubicBezTo>
                    <a:pt x="17007" y="25811"/>
                    <a:pt x="17672" y="25494"/>
                    <a:pt x="18337" y="25177"/>
                  </a:cubicBezTo>
                  <a:cubicBezTo>
                    <a:pt x="18400" y="25146"/>
                    <a:pt x="18464" y="25114"/>
                    <a:pt x="18527" y="25082"/>
                  </a:cubicBezTo>
                  <a:cubicBezTo>
                    <a:pt x="18812" y="24956"/>
                    <a:pt x="19097" y="24829"/>
                    <a:pt x="19382" y="24671"/>
                  </a:cubicBezTo>
                  <a:cubicBezTo>
                    <a:pt x="19445" y="24639"/>
                    <a:pt x="19509" y="24639"/>
                    <a:pt x="19540" y="24607"/>
                  </a:cubicBezTo>
                  <a:cubicBezTo>
                    <a:pt x="20237" y="24291"/>
                    <a:pt x="20965" y="23942"/>
                    <a:pt x="21662" y="23626"/>
                  </a:cubicBezTo>
                  <a:cubicBezTo>
                    <a:pt x="21694" y="23626"/>
                    <a:pt x="21725" y="23626"/>
                    <a:pt x="21757" y="23594"/>
                  </a:cubicBezTo>
                  <a:cubicBezTo>
                    <a:pt x="22074" y="23467"/>
                    <a:pt x="22390" y="23309"/>
                    <a:pt x="22707" y="23182"/>
                  </a:cubicBezTo>
                  <a:cubicBezTo>
                    <a:pt x="27521" y="21060"/>
                    <a:pt x="32366" y="19224"/>
                    <a:pt x="36357" y="17830"/>
                  </a:cubicBezTo>
                  <a:cubicBezTo>
                    <a:pt x="36008" y="17323"/>
                    <a:pt x="35755" y="16722"/>
                    <a:pt x="35596" y="15930"/>
                  </a:cubicBezTo>
                  <a:lnTo>
                    <a:pt x="35723" y="15930"/>
                  </a:lnTo>
                  <a:cubicBezTo>
                    <a:pt x="33665" y="15392"/>
                    <a:pt x="31733" y="14125"/>
                    <a:pt x="30308" y="11876"/>
                  </a:cubicBezTo>
                  <a:lnTo>
                    <a:pt x="30308" y="11876"/>
                  </a:lnTo>
                  <a:cubicBezTo>
                    <a:pt x="31163" y="15233"/>
                    <a:pt x="28439" y="17260"/>
                    <a:pt x="24101" y="19350"/>
                  </a:cubicBezTo>
                  <a:cubicBezTo>
                    <a:pt x="24101" y="19350"/>
                    <a:pt x="22287" y="20180"/>
                    <a:pt x="19933" y="20180"/>
                  </a:cubicBezTo>
                  <a:cubicBezTo>
                    <a:pt x="17045" y="20180"/>
                    <a:pt x="13343" y="18931"/>
                    <a:pt x="11180" y="13365"/>
                  </a:cubicBezTo>
                  <a:cubicBezTo>
                    <a:pt x="9596" y="9280"/>
                    <a:pt x="9945" y="4181"/>
                    <a:pt x="10800" y="1"/>
                  </a:cubicBezTo>
                  <a:close/>
                </a:path>
              </a:pathLst>
            </a:custGeom>
            <a:solidFill>
              <a:srgbClr val="DD915E"/>
            </a:solidFill>
            <a:ln>
              <a:noFill/>
            </a:ln>
          </p:spPr>
          <p:txBody>
            <a:bodyPr spcFirstLastPara="1" wrap="square" lIns="121900" tIns="121900" rIns="121900" bIns="121900" anchor="ctr" anchorCtr="0">
              <a:noAutofit/>
            </a:bodyPr>
            <a:lstStyle/>
            <a:p>
              <a:endParaRPr sz="2400"/>
            </a:p>
          </p:txBody>
        </p:sp>
        <p:sp>
          <p:nvSpPr>
            <p:cNvPr id="409" name="Google Shape;409;p15"/>
            <p:cNvSpPr/>
            <p:nvPr/>
          </p:nvSpPr>
          <p:spPr>
            <a:xfrm>
              <a:off x="1288725" y="2630650"/>
              <a:ext cx="133825" cy="240800"/>
            </a:xfrm>
            <a:custGeom>
              <a:avLst/>
              <a:gdLst/>
              <a:ahLst/>
              <a:cxnLst/>
              <a:rect l="l" t="t" r="r" b="b"/>
              <a:pathLst>
                <a:path w="5353" h="9632" extrusionOk="0">
                  <a:moveTo>
                    <a:pt x="4466" y="0"/>
                  </a:moveTo>
                  <a:cubicBezTo>
                    <a:pt x="4340" y="95"/>
                    <a:pt x="4245" y="190"/>
                    <a:pt x="4150" y="317"/>
                  </a:cubicBezTo>
                  <a:cubicBezTo>
                    <a:pt x="2851" y="1996"/>
                    <a:pt x="2978" y="5289"/>
                    <a:pt x="1" y="9533"/>
                  </a:cubicBezTo>
                  <a:cubicBezTo>
                    <a:pt x="180" y="9575"/>
                    <a:pt x="476" y="9631"/>
                    <a:pt x="841" y="9631"/>
                  </a:cubicBezTo>
                  <a:cubicBezTo>
                    <a:pt x="1570" y="9631"/>
                    <a:pt x="2577" y="9406"/>
                    <a:pt x="3484" y="8393"/>
                  </a:cubicBezTo>
                  <a:cubicBezTo>
                    <a:pt x="4783" y="6968"/>
                    <a:pt x="5353" y="3516"/>
                    <a:pt x="5195" y="1774"/>
                  </a:cubicBezTo>
                  <a:cubicBezTo>
                    <a:pt x="5131" y="887"/>
                    <a:pt x="4783" y="317"/>
                    <a:pt x="4466" y="0"/>
                  </a:cubicBezTo>
                  <a:close/>
                </a:path>
              </a:pathLst>
            </a:custGeom>
            <a:solidFill>
              <a:srgbClr val="EDD2C3"/>
            </a:solidFill>
            <a:ln>
              <a:noFill/>
            </a:ln>
          </p:spPr>
          <p:txBody>
            <a:bodyPr spcFirstLastPara="1" wrap="square" lIns="121900" tIns="121900" rIns="121900" bIns="121900" anchor="ctr" anchorCtr="0">
              <a:noAutofit/>
            </a:bodyPr>
            <a:lstStyle/>
            <a:p>
              <a:endParaRPr sz="2400"/>
            </a:p>
          </p:txBody>
        </p:sp>
        <p:sp>
          <p:nvSpPr>
            <p:cNvPr id="410" name="Google Shape;410;p15"/>
            <p:cNvSpPr/>
            <p:nvPr/>
          </p:nvSpPr>
          <p:spPr>
            <a:xfrm>
              <a:off x="1829475" y="3305975"/>
              <a:ext cx="163025" cy="138025"/>
            </a:xfrm>
            <a:custGeom>
              <a:avLst/>
              <a:gdLst/>
              <a:ahLst/>
              <a:cxnLst/>
              <a:rect l="l" t="t" r="r" b="b"/>
              <a:pathLst>
                <a:path w="6521" h="5521" extrusionOk="0">
                  <a:moveTo>
                    <a:pt x="4547" y="1"/>
                  </a:moveTo>
                  <a:cubicBezTo>
                    <a:pt x="4541" y="1"/>
                    <a:pt x="4535" y="1"/>
                    <a:pt x="4530" y="1"/>
                  </a:cubicBezTo>
                  <a:cubicBezTo>
                    <a:pt x="2819" y="33"/>
                    <a:pt x="1141" y="1426"/>
                    <a:pt x="1141" y="1426"/>
                  </a:cubicBezTo>
                  <a:cubicBezTo>
                    <a:pt x="1" y="2218"/>
                    <a:pt x="1046" y="5290"/>
                    <a:pt x="1774" y="5480"/>
                  </a:cubicBezTo>
                  <a:cubicBezTo>
                    <a:pt x="1880" y="5508"/>
                    <a:pt x="2007" y="5521"/>
                    <a:pt x="2151" y="5521"/>
                  </a:cubicBezTo>
                  <a:cubicBezTo>
                    <a:pt x="3294" y="5521"/>
                    <a:pt x="5451" y="4698"/>
                    <a:pt x="5733" y="4276"/>
                  </a:cubicBezTo>
                  <a:cubicBezTo>
                    <a:pt x="6521" y="3268"/>
                    <a:pt x="5772" y="1"/>
                    <a:pt x="4547" y="1"/>
                  </a:cubicBezTo>
                  <a:close/>
                </a:path>
              </a:pathLst>
            </a:custGeom>
            <a:solidFill>
              <a:srgbClr val="EDD2C3"/>
            </a:solidFill>
            <a:ln>
              <a:noFill/>
            </a:ln>
          </p:spPr>
          <p:txBody>
            <a:bodyPr spcFirstLastPara="1" wrap="square" lIns="121900" tIns="121900" rIns="121900" bIns="121900" anchor="ctr" anchorCtr="0">
              <a:noAutofit/>
            </a:bodyPr>
            <a:lstStyle/>
            <a:p>
              <a:endParaRPr sz="2400"/>
            </a:p>
          </p:txBody>
        </p:sp>
        <p:sp>
          <p:nvSpPr>
            <p:cNvPr id="411" name="Google Shape;411;p15"/>
            <p:cNvSpPr/>
            <p:nvPr/>
          </p:nvSpPr>
          <p:spPr>
            <a:xfrm>
              <a:off x="1783575" y="3510250"/>
              <a:ext cx="159850" cy="128775"/>
            </a:xfrm>
            <a:custGeom>
              <a:avLst/>
              <a:gdLst/>
              <a:ahLst/>
              <a:cxnLst/>
              <a:rect l="l" t="t" r="r" b="b"/>
              <a:pathLst>
                <a:path w="6394" h="5151" extrusionOk="0">
                  <a:moveTo>
                    <a:pt x="4356" y="0"/>
                  </a:moveTo>
                  <a:cubicBezTo>
                    <a:pt x="4350" y="0"/>
                    <a:pt x="4344" y="0"/>
                    <a:pt x="4339" y="1"/>
                  </a:cubicBezTo>
                  <a:cubicBezTo>
                    <a:pt x="2629" y="64"/>
                    <a:pt x="1140" y="1141"/>
                    <a:pt x="1140" y="1141"/>
                  </a:cubicBezTo>
                  <a:cubicBezTo>
                    <a:pt x="0" y="1932"/>
                    <a:pt x="1108" y="4941"/>
                    <a:pt x="1900" y="5099"/>
                  </a:cubicBezTo>
                  <a:cubicBezTo>
                    <a:pt x="2047" y="5135"/>
                    <a:pt x="2234" y="5151"/>
                    <a:pt x="2446" y="5151"/>
                  </a:cubicBezTo>
                  <a:cubicBezTo>
                    <a:pt x="3556" y="5151"/>
                    <a:pt x="5345" y="4711"/>
                    <a:pt x="5637" y="4339"/>
                  </a:cubicBezTo>
                  <a:cubicBezTo>
                    <a:pt x="6394" y="3330"/>
                    <a:pt x="5581" y="0"/>
                    <a:pt x="4356" y="0"/>
                  </a:cubicBezTo>
                  <a:close/>
                </a:path>
              </a:pathLst>
            </a:custGeom>
            <a:solidFill>
              <a:srgbClr val="EDD2C3"/>
            </a:solidFill>
            <a:ln>
              <a:noFill/>
            </a:ln>
          </p:spPr>
          <p:txBody>
            <a:bodyPr spcFirstLastPara="1" wrap="square" lIns="121900" tIns="121900" rIns="121900" bIns="121900" anchor="ctr" anchorCtr="0">
              <a:noAutofit/>
            </a:bodyPr>
            <a:lstStyle/>
            <a:p>
              <a:endParaRPr sz="2400"/>
            </a:p>
          </p:txBody>
        </p:sp>
        <p:sp>
          <p:nvSpPr>
            <p:cNvPr id="412" name="Google Shape;412;p15"/>
            <p:cNvSpPr/>
            <p:nvPr/>
          </p:nvSpPr>
          <p:spPr>
            <a:xfrm>
              <a:off x="1720225" y="3700250"/>
              <a:ext cx="159875" cy="129275"/>
            </a:xfrm>
            <a:custGeom>
              <a:avLst/>
              <a:gdLst/>
              <a:ahLst/>
              <a:cxnLst/>
              <a:rect l="l" t="t" r="r" b="b"/>
              <a:pathLst>
                <a:path w="6395" h="5171" extrusionOk="0">
                  <a:moveTo>
                    <a:pt x="4357" y="1"/>
                  </a:moveTo>
                  <a:cubicBezTo>
                    <a:pt x="4351" y="1"/>
                    <a:pt x="4345" y="1"/>
                    <a:pt x="4339" y="1"/>
                  </a:cubicBezTo>
                  <a:cubicBezTo>
                    <a:pt x="2629" y="64"/>
                    <a:pt x="1141" y="1141"/>
                    <a:pt x="1141" y="1141"/>
                  </a:cubicBezTo>
                  <a:cubicBezTo>
                    <a:pt x="0" y="1933"/>
                    <a:pt x="1109" y="4941"/>
                    <a:pt x="1901" y="5131"/>
                  </a:cubicBezTo>
                  <a:cubicBezTo>
                    <a:pt x="2031" y="5158"/>
                    <a:pt x="2192" y="5171"/>
                    <a:pt x="2374" y="5171"/>
                  </a:cubicBezTo>
                  <a:cubicBezTo>
                    <a:pt x="3477" y="5171"/>
                    <a:pt x="5339" y="4720"/>
                    <a:pt x="5638" y="4340"/>
                  </a:cubicBezTo>
                  <a:cubicBezTo>
                    <a:pt x="6394" y="3331"/>
                    <a:pt x="5582" y="1"/>
                    <a:pt x="4357" y="1"/>
                  </a:cubicBezTo>
                  <a:close/>
                </a:path>
              </a:pathLst>
            </a:custGeom>
            <a:solidFill>
              <a:srgbClr val="EDD2C3"/>
            </a:solidFill>
            <a:ln>
              <a:noFill/>
            </a:ln>
          </p:spPr>
          <p:txBody>
            <a:bodyPr spcFirstLastPara="1" wrap="square" lIns="121900" tIns="121900" rIns="121900" bIns="121900" anchor="ctr" anchorCtr="0">
              <a:noAutofit/>
            </a:bodyPr>
            <a:lstStyle/>
            <a:p>
              <a:endParaRPr sz="2400"/>
            </a:p>
          </p:txBody>
        </p:sp>
        <p:sp>
          <p:nvSpPr>
            <p:cNvPr id="413" name="Google Shape;413;p15"/>
            <p:cNvSpPr/>
            <p:nvPr/>
          </p:nvSpPr>
          <p:spPr>
            <a:xfrm>
              <a:off x="1619675" y="3945525"/>
              <a:ext cx="132250" cy="67525"/>
            </a:xfrm>
            <a:custGeom>
              <a:avLst/>
              <a:gdLst/>
              <a:ahLst/>
              <a:cxnLst/>
              <a:rect l="l" t="t" r="r" b="b"/>
              <a:pathLst>
                <a:path w="5290" h="2701" extrusionOk="0">
                  <a:moveTo>
                    <a:pt x="1776" y="1"/>
                  </a:moveTo>
                  <a:cubicBezTo>
                    <a:pt x="1518" y="1"/>
                    <a:pt x="1288" y="13"/>
                    <a:pt x="1109" y="39"/>
                  </a:cubicBezTo>
                  <a:cubicBezTo>
                    <a:pt x="571" y="102"/>
                    <a:pt x="191" y="672"/>
                    <a:pt x="1" y="1116"/>
                  </a:cubicBezTo>
                  <a:cubicBezTo>
                    <a:pt x="773" y="2274"/>
                    <a:pt x="2089" y="2700"/>
                    <a:pt x="3710" y="2700"/>
                  </a:cubicBezTo>
                  <a:cubicBezTo>
                    <a:pt x="4084" y="2700"/>
                    <a:pt x="4474" y="2677"/>
                    <a:pt x="4878" y="2636"/>
                  </a:cubicBezTo>
                  <a:cubicBezTo>
                    <a:pt x="5131" y="1908"/>
                    <a:pt x="5289" y="894"/>
                    <a:pt x="4846" y="577"/>
                  </a:cubicBezTo>
                  <a:cubicBezTo>
                    <a:pt x="4265" y="198"/>
                    <a:pt x="2796" y="1"/>
                    <a:pt x="1776" y="1"/>
                  </a:cubicBezTo>
                  <a:close/>
                </a:path>
              </a:pathLst>
            </a:custGeom>
            <a:solidFill>
              <a:srgbClr val="EDD2C3"/>
            </a:solidFill>
            <a:ln>
              <a:noFill/>
            </a:ln>
          </p:spPr>
          <p:txBody>
            <a:bodyPr spcFirstLastPara="1" wrap="square" lIns="121900" tIns="121900" rIns="121900" bIns="121900" anchor="ctr" anchorCtr="0">
              <a:noAutofit/>
            </a:bodyPr>
            <a:lstStyle/>
            <a:p>
              <a:endParaRPr sz="2400"/>
            </a:p>
          </p:txBody>
        </p:sp>
        <p:sp>
          <p:nvSpPr>
            <p:cNvPr id="414" name="Google Shape;414;p15"/>
            <p:cNvSpPr/>
            <p:nvPr/>
          </p:nvSpPr>
          <p:spPr>
            <a:xfrm>
              <a:off x="1208775" y="3110425"/>
              <a:ext cx="405375" cy="650825"/>
            </a:xfrm>
            <a:custGeom>
              <a:avLst/>
              <a:gdLst/>
              <a:ahLst/>
              <a:cxnLst/>
              <a:rect l="l" t="t" r="r" b="b"/>
              <a:pathLst>
                <a:path w="16215" h="26033" extrusionOk="0">
                  <a:moveTo>
                    <a:pt x="9913" y="1"/>
                  </a:moveTo>
                  <a:cubicBezTo>
                    <a:pt x="9913" y="1"/>
                    <a:pt x="11939" y="7855"/>
                    <a:pt x="9913" y="14093"/>
                  </a:cubicBezTo>
                  <a:cubicBezTo>
                    <a:pt x="7854" y="20332"/>
                    <a:pt x="4972" y="23436"/>
                    <a:pt x="0" y="26033"/>
                  </a:cubicBezTo>
                  <a:cubicBezTo>
                    <a:pt x="0" y="26033"/>
                    <a:pt x="3199" y="25906"/>
                    <a:pt x="5067" y="24576"/>
                  </a:cubicBezTo>
                  <a:cubicBezTo>
                    <a:pt x="16215" y="15582"/>
                    <a:pt x="9913" y="2"/>
                    <a:pt x="9913" y="1"/>
                  </a:cubicBezTo>
                  <a:close/>
                </a:path>
              </a:pathLst>
            </a:custGeom>
            <a:solidFill>
              <a:srgbClr val="DD915E"/>
            </a:solidFill>
            <a:ln>
              <a:noFill/>
            </a:ln>
          </p:spPr>
          <p:txBody>
            <a:bodyPr spcFirstLastPara="1" wrap="square" lIns="121900" tIns="121900" rIns="121900" bIns="121900" anchor="ctr" anchorCtr="0">
              <a:noAutofit/>
            </a:bodyPr>
            <a:lstStyle/>
            <a:p>
              <a:endParaRPr sz="2400"/>
            </a:p>
          </p:txBody>
        </p:sp>
        <p:sp>
          <p:nvSpPr>
            <p:cNvPr id="415" name="Google Shape;415;p15"/>
            <p:cNvSpPr/>
            <p:nvPr/>
          </p:nvSpPr>
          <p:spPr>
            <a:xfrm>
              <a:off x="1204025" y="2629850"/>
              <a:ext cx="423600" cy="1138525"/>
            </a:xfrm>
            <a:custGeom>
              <a:avLst/>
              <a:gdLst/>
              <a:ahLst/>
              <a:cxnLst/>
              <a:rect l="l" t="t" r="r" b="b"/>
              <a:pathLst>
                <a:path w="16944" h="45541" extrusionOk="0">
                  <a:moveTo>
                    <a:pt x="10958" y="1"/>
                  </a:moveTo>
                  <a:lnTo>
                    <a:pt x="10958" y="1"/>
                  </a:lnTo>
                  <a:cubicBezTo>
                    <a:pt x="11559" y="1267"/>
                    <a:pt x="12826" y="4498"/>
                    <a:pt x="12700" y="9343"/>
                  </a:cubicBezTo>
                  <a:cubicBezTo>
                    <a:pt x="12510" y="15582"/>
                    <a:pt x="7981" y="19129"/>
                    <a:pt x="7981" y="19129"/>
                  </a:cubicBezTo>
                  <a:cubicBezTo>
                    <a:pt x="7981" y="19129"/>
                    <a:pt x="10514" y="22391"/>
                    <a:pt x="10071" y="29611"/>
                  </a:cubicBezTo>
                  <a:cubicBezTo>
                    <a:pt x="9469" y="38890"/>
                    <a:pt x="4561" y="42152"/>
                    <a:pt x="0" y="45541"/>
                  </a:cubicBezTo>
                  <a:lnTo>
                    <a:pt x="3294" y="44464"/>
                  </a:lnTo>
                  <a:cubicBezTo>
                    <a:pt x="16943" y="35723"/>
                    <a:pt x="10103" y="19224"/>
                    <a:pt x="10103" y="19224"/>
                  </a:cubicBezTo>
                  <a:cubicBezTo>
                    <a:pt x="15930" y="14030"/>
                    <a:pt x="13080" y="3231"/>
                    <a:pt x="12225" y="1584"/>
                  </a:cubicBezTo>
                  <a:cubicBezTo>
                    <a:pt x="11908" y="951"/>
                    <a:pt x="11464" y="381"/>
                    <a:pt x="10958" y="1"/>
                  </a:cubicBezTo>
                  <a:close/>
                </a:path>
              </a:pathLst>
            </a:custGeom>
            <a:solidFill>
              <a:srgbClr val="DD915E"/>
            </a:solidFill>
            <a:ln>
              <a:noFill/>
            </a:ln>
          </p:spPr>
          <p:txBody>
            <a:bodyPr spcFirstLastPara="1" wrap="square" lIns="121900" tIns="121900" rIns="121900" bIns="121900" anchor="ctr" anchorCtr="0">
              <a:noAutofit/>
            </a:bodyPr>
            <a:lstStyle/>
            <a:p>
              <a:endParaRPr sz="2400"/>
            </a:p>
          </p:txBody>
        </p:sp>
        <p:sp>
          <p:nvSpPr>
            <p:cNvPr id="416" name="Google Shape;416;p15"/>
            <p:cNvSpPr/>
            <p:nvPr/>
          </p:nvSpPr>
          <p:spPr>
            <a:xfrm>
              <a:off x="1683025" y="3309150"/>
              <a:ext cx="247025" cy="552650"/>
            </a:xfrm>
            <a:custGeom>
              <a:avLst/>
              <a:gdLst/>
              <a:ahLst/>
              <a:cxnLst/>
              <a:rect l="l" t="t" r="r" b="b"/>
              <a:pathLst>
                <a:path w="9881" h="22106" extrusionOk="0">
                  <a:moveTo>
                    <a:pt x="6556" y="1"/>
                  </a:moveTo>
                  <a:cubicBezTo>
                    <a:pt x="4877" y="1552"/>
                    <a:pt x="4719" y="3263"/>
                    <a:pt x="5542" y="4909"/>
                  </a:cubicBezTo>
                  <a:cubicBezTo>
                    <a:pt x="6176" y="6208"/>
                    <a:pt x="7632" y="6429"/>
                    <a:pt x="7632" y="6429"/>
                  </a:cubicBezTo>
                  <a:cubicBezTo>
                    <a:pt x="5986" y="7158"/>
                    <a:pt x="4624" y="7759"/>
                    <a:pt x="4117" y="8678"/>
                  </a:cubicBezTo>
                  <a:cubicBezTo>
                    <a:pt x="2439" y="11750"/>
                    <a:pt x="5035" y="14093"/>
                    <a:pt x="5035" y="14093"/>
                  </a:cubicBezTo>
                  <a:cubicBezTo>
                    <a:pt x="5035" y="14093"/>
                    <a:pt x="0" y="15360"/>
                    <a:pt x="950" y="19255"/>
                  </a:cubicBezTo>
                  <a:cubicBezTo>
                    <a:pt x="1552" y="21725"/>
                    <a:pt x="3990" y="22105"/>
                    <a:pt x="3990" y="22105"/>
                  </a:cubicBezTo>
                  <a:cubicBezTo>
                    <a:pt x="3990" y="22105"/>
                    <a:pt x="1869" y="21029"/>
                    <a:pt x="1520" y="18875"/>
                  </a:cubicBezTo>
                  <a:cubicBezTo>
                    <a:pt x="1203" y="16912"/>
                    <a:pt x="2407" y="15993"/>
                    <a:pt x="3927" y="15202"/>
                  </a:cubicBezTo>
                  <a:cubicBezTo>
                    <a:pt x="5415" y="14410"/>
                    <a:pt x="8772" y="13745"/>
                    <a:pt x="8772" y="13745"/>
                  </a:cubicBezTo>
                  <a:lnTo>
                    <a:pt x="8772" y="13745"/>
                  </a:lnTo>
                  <a:cubicBezTo>
                    <a:pt x="8772" y="13745"/>
                    <a:pt x="7126" y="13907"/>
                    <a:pt x="6225" y="13907"/>
                  </a:cubicBezTo>
                  <a:cubicBezTo>
                    <a:pt x="6150" y="13907"/>
                    <a:pt x="6081" y="13906"/>
                    <a:pt x="6017" y="13903"/>
                  </a:cubicBezTo>
                  <a:cubicBezTo>
                    <a:pt x="5320" y="13872"/>
                    <a:pt x="4497" y="12985"/>
                    <a:pt x="4180" y="11338"/>
                  </a:cubicBezTo>
                  <a:cubicBezTo>
                    <a:pt x="3864" y="9691"/>
                    <a:pt x="4497" y="8678"/>
                    <a:pt x="6492" y="7601"/>
                  </a:cubicBezTo>
                  <a:cubicBezTo>
                    <a:pt x="8519" y="6493"/>
                    <a:pt x="9881" y="6049"/>
                    <a:pt x="9881" y="6049"/>
                  </a:cubicBezTo>
                  <a:lnTo>
                    <a:pt x="9881" y="6049"/>
                  </a:lnTo>
                  <a:cubicBezTo>
                    <a:pt x="9450" y="6156"/>
                    <a:pt x="9053" y="6209"/>
                    <a:pt x="8690" y="6209"/>
                  </a:cubicBezTo>
                  <a:cubicBezTo>
                    <a:pt x="7211" y="6209"/>
                    <a:pt x="6279" y="5327"/>
                    <a:pt x="5795" y="3548"/>
                  </a:cubicBezTo>
                  <a:cubicBezTo>
                    <a:pt x="5447" y="2312"/>
                    <a:pt x="5986" y="951"/>
                    <a:pt x="6556"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417" name="Google Shape;417;p15"/>
            <p:cNvSpPr/>
            <p:nvPr/>
          </p:nvSpPr>
          <p:spPr>
            <a:xfrm>
              <a:off x="6368450" y="1530150"/>
              <a:ext cx="490100" cy="688825"/>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grpSp>
      <p:sp>
        <p:nvSpPr>
          <p:cNvPr id="418" name="Google Shape;418;p15"/>
          <p:cNvSpPr txBox="1"/>
          <p:nvPr/>
        </p:nvSpPr>
        <p:spPr>
          <a:xfrm>
            <a:off x="956533" y="548633"/>
            <a:ext cx="10298000" cy="641600"/>
          </a:xfrm>
          <a:prstGeom prst="rect">
            <a:avLst/>
          </a:prstGeom>
          <a:noFill/>
          <a:ln>
            <a:noFill/>
          </a:ln>
        </p:spPr>
        <p:txBody>
          <a:bodyPr spcFirstLastPara="1" wrap="square" lIns="121900" tIns="121900" rIns="121900" bIns="121900" anchor="ctr" anchorCtr="0">
            <a:noAutofit/>
          </a:bodyPr>
          <a:lstStyle/>
          <a:p>
            <a:pPr algn="ctr"/>
            <a:r>
              <a:rPr lang="en-US" sz="4400" b="1" dirty="0">
                <a:latin typeface="Fira Sans" panose="020B0503050000020004" pitchFamily="34" charset="0"/>
              </a:rPr>
              <a:t>Future Skills</a:t>
            </a:r>
            <a:endParaRPr sz="4000" b="1" dirty="0">
              <a:latin typeface="Fira Sans" panose="020B0503050000020004" pitchFamily="34" charset="0"/>
              <a:ea typeface="Fira Sans Medium"/>
              <a:cs typeface="Fira Sans Medium"/>
              <a:sym typeface="Fira Sans Medium"/>
            </a:endParaRPr>
          </a:p>
        </p:txBody>
      </p:sp>
      <p:sp>
        <p:nvSpPr>
          <p:cNvPr id="420" name="Google Shape;420;p15"/>
          <p:cNvSpPr txBox="1"/>
          <p:nvPr/>
        </p:nvSpPr>
        <p:spPr>
          <a:xfrm>
            <a:off x="7048239" y="1304528"/>
            <a:ext cx="3634278" cy="977410"/>
          </a:xfrm>
          <a:prstGeom prst="rect">
            <a:avLst/>
          </a:prstGeom>
          <a:noFill/>
          <a:ln>
            <a:noFill/>
          </a:ln>
        </p:spPr>
        <p:txBody>
          <a:bodyPr spcFirstLastPara="1" wrap="square" lIns="121900" tIns="121900" rIns="121900" bIns="121900" anchor="t" anchorCtr="0">
            <a:noAutofit/>
          </a:bodyPr>
          <a:lstStyle/>
          <a:p>
            <a:r>
              <a:rPr lang="en-US" b="1" dirty="0">
                <a:latin typeface="Arial Black" panose="020B0A04020102020204" pitchFamily="34" charset="0"/>
              </a:rPr>
              <a:t>AI </a:t>
            </a:r>
          </a:p>
          <a:p>
            <a:r>
              <a:rPr lang="en-US" sz="1400" dirty="0"/>
              <a:t>Artificial Intelligence helps automate complex tasks, saving time and improving efficiency.</a:t>
            </a:r>
            <a:br>
              <a:rPr lang="en-US" sz="1400" dirty="0"/>
            </a:br>
            <a:r>
              <a:rPr lang="en-US" sz="1400" dirty="0"/>
              <a:t>It enhances decision-making, personalizes experiences, and drives innovation across industries.</a:t>
            </a:r>
            <a:endParaRPr sz="1400" dirty="0">
              <a:latin typeface="Fira Sans"/>
              <a:ea typeface="Fira Sans"/>
              <a:cs typeface="Fira Sans"/>
              <a:sym typeface="Fira Sans"/>
            </a:endParaRPr>
          </a:p>
        </p:txBody>
      </p:sp>
      <p:sp>
        <p:nvSpPr>
          <p:cNvPr id="421" name="Google Shape;421;p15"/>
          <p:cNvSpPr txBox="1"/>
          <p:nvPr/>
        </p:nvSpPr>
        <p:spPr>
          <a:xfrm>
            <a:off x="7665494" y="3764495"/>
            <a:ext cx="3770000" cy="286400"/>
          </a:xfrm>
          <a:prstGeom prst="rect">
            <a:avLst/>
          </a:prstGeom>
          <a:noFill/>
          <a:ln>
            <a:noFill/>
          </a:ln>
        </p:spPr>
        <p:txBody>
          <a:bodyPr spcFirstLastPara="1" wrap="square" lIns="121900" tIns="121900" rIns="121900" bIns="121900" anchor="ctr" anchorCtr="0">
            <a:noAutofit/>
          </a:bodyPr>
          <a:lstStyle/>
          <a:p>
            <a:r>
              <a:rPr lang="en-US" sz="2400" b="1" dirty="0">
                <a:latin typeface="Fira Sans" panose="020B0503050000020004" pitchFamily="34" charset="0"/>
              </a:rPr>
              <a:t>Digital Marketing</a:t>
            </a:r>
          </a:p>
          <a:p>
            <a:r>
              <a:rPr lang="en-US" sz="1400" dirty="0"/>
              <a:t>Marketing connects businesses with their target audience, building trust and brand awareness.</a:t>
            </a:r>
            <a:br>
              <a:rPr lang="en-US" sz="1400" dirty="0"/>
            </a:br>
            <a:r>
              <a:rPr lang="en-US" sz="1400" dirty="0"/>
              <a:t>It drives sales, attracts new customers, and helps grow and sustain long-term success</a:t>
            </a:r>
            <a:endParaRPr sz="1400" dirty="0">
              <a:latin typeface="Fira Sans" panose="020B0503050000020004" pitchFamily="34" charset="0"/>
              <a:ea typeface="Fira Sans Medium"/>
              <a:cs typeface="Fira Sans Medium"/>
              <a:sym typeface="Fira Sans Medium"/>
            </a:endParaRPr>
          </a:p>
        </p:txBody>
      </p:sp>
      <p:sp>
        <p:nvSpPr>
          <p:cNvPr id="423" name="Google Shape;423;p15"/>
          <p:cNvSpPr txBox="1"/>
          <p:nvPr/>
        </p:nvSpPr>
        <p:spPr>
          <a:xfrm>
            <a:off x="7116100" y="5142600"/>
            <a:ext cx="3770000" cy="572800"/>
          </a:xfrm>
          <a:prstGeom prst="rect">
            <a:avLst/>
          </a:prstGeom>
          <a:noFill/>
          <a:ln>
            <a:noFill/>
          </a:ln>
        </p:spPr>
        <p:txBody>
          <a:bodyPr spcFirstLastPara="1" wrap="square" lIns="121900" tIns="121900" rIns="121900" bIns="121900" anchor="ctr" anchorCtr="0">
            <a:noAutofit/>
          </a:bodyPr>
          <a:lstStyle/>
          <a:p>
            <a:r>
              <a:rPr lang="en" sz="2267" dirty="0">
                <a:latin typeface="Fira Sans Medium"/>
                <a:ea typeface="Fira Sans Medium"/>
                <a:cs typeface="Fira Sans Medium"/>
                <a:sym typeface="Fira Sans Medium"/>
              </a:rPr>
              <a:t>Hardware skills</a:t>
            </a:r>
            <a:endParaRPr sz="2267" dirty="0">
              <a:latin typeface="Fira Sans Medium"/>
              <a:ea typeface="Fira Sans Medium"/>
              <a:cs typeface="Fira Sans Medium"/>
              <a:sym typeface="Fira Sans Medium"/>
            </a:endParaRPr>
          </a:p>
        </p:txBody>
      </p:sp>
      <p:sp>
        <p:nvSpPr>
          <p:cNvPr id="424" name="Google Shape;424;p15"/>
          <p:cNvSpPr txBox="1"/>
          <p:nvPr/>
        </p:nvSpPr>
        <p:spPr>
          <a:xfrm>
            <a:off x="7116100" y="5429000"/>
            <a:ext cx="3770000" cy="710400"/>
          </a:xfrm>
          <a:prstGeom prst="rect">
            <a:avLst/>
          </a:prstGeom>
          <a:noFill/>
          <a:ln>
            <a:noFill/>
          </a:ln>
        </p:spPr>
        <p:txBody>
          <a:bodyPr spcFirstLastPara="1" wrap="square" lIns="121900" tIns="121900" rIns="121900" bIns="121900" anchor="t" anchorCtr="0">
            <a:noAutofit/>
          </a:bodyPr>
          <a:lstStyle/>
          <a:p>
            <a:r>
              <a:rPr lang="en-US" sz="1200" dirty="0"/>
              <a:t>Hardware skills involve understanding, assembling, and troubleshooting physical computer components.</a:t>
            </a:r>
            <a:br>
              <a:rPr lang="en-US" sz="1200" dirty="0"/>
            </a:br>
            <a:r>
              <a:rPr lang="en-US" sz="1200" dirty="0"/>
              <a:t>They are essential for maintaining systems, improving performance, and supporting IT infrastructure.</a:t>
            </a:r>
            <a:endParaRPr sz="1200" dirty="0">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E74"/>
        </a:solidFill>
        <a:effectLst/>
      </p:bgPr>
    </p:bg>
    <p:spTree>
      <p:nvGrpSpPr>
        <p:cNvPr id="1" name=""/>
        <p:cNvGrpSpPr/>
        <p:nvPr/>
      </p:nvGrpSpPr>
      <p:grpSpPr>
        <a:xfrm>
          <a:off x="0" y="0"/>
          <a:ext cx="0" cy="0"/>
          <a:chOff x="0" y="0"/>
          <a:chExt cx="0" cy="0"/>
        </a:xfrm>
      </p:grpSpPr>
      <p:grpSp>
        <p:nvGrpSpPr>
          <p:cNvPr id="55" name="Group 54"/>
          <p:cNvGrpSpPr/>
          <p:nvPr/>
        </p:nvGrpSpPr>
        <p:grpSpPr>
          <a:xfrm>
            <a:off x="-1492986" y="708529"/>
            <a:ext cx="5956920" cy="4676232"/>
            <a:chOff x="2547497" y="1795680"/>
            <a:chExt cx="5438112" cy="4268964"/>
          </a:xfrm>
        </p:grpSpPr>
        <p:sp>
          <p:nvSpPr>
            <p:cNvPr id="53" name="Freeform 52"/>
            <p:cNvSpPr/>
            <p:nvPr/>
          </p:nvSpPr>
          <p:spPr>
            <a:xfrm rot="1596995">
              <a:off x="2547497" y="1795680"/>
              <a:ext cx="5294155" cy="3715081"/>
            </a:xfrm>
            <a:custGeom>
              <a:avLst/>
              <a:gdLst>
                <a:gd name="connsiteX0" fmla="*/ 0 w 4217173"/>
                <a:gd name="connsiteY0" fmla="*/ 0 h 2959327"/>
                <a:gd name="connsiteX1" fmla="*/ 4217173 w 4217173"/>
                <a:gd name="connsiteY1" fmla="*/ 0 h 2959327"/>
                <a:gd name="connsiteX2" fmla="*/ 4217173 w 4217173"/>
                <a:gd name="connsiteY2" fmla="*/ 273102 h 2959327"/>
                <a:gd name="connsiteX3" fmla="*/ 4217172 w 4217173"/>
                <a:gd name="connsiteY3" fmla="*/ 343075 h 2959327"/>
                <a:gd name="connsiteX4" fmla="*/ 2004004 w 4217173"/>
                <a:gd name="connsiteY4" fmla="*/ 343076 h 2959327"/>
                <a:gd name="connsiteX5" fmla="*/ 4217172 w 4217173"/>
                <a:gd name="connsiteY5" fmla="*/ 343075 h 2959327"/>
                <a:gd name="connsiteX6" fmla="*/ 4217172 w 4217173"/>
                <a:gd name="connsiteY6" fmla="*/ 362871 h 2959327"/>
                <a:gd name="connsiteX7" fmla="*/ 4217173 w 4217173"/>
                <a:gd name="connsiteY7" fmla="*/ 2959327 h 2959327"/>
                <a:gd name="connsiteX8" fmla="*/ 300190 w 4217173"/>
                <a:gd name="connsiteY8" fmla="*/ 2959327 h 2959327"/>
                <a:gd name="connsiteX9" fmla="*/ 300190 w 4217173"/>
                <a:gd name="connsiteY9" fmla="*/ 2959327 h 2959327"/>
                <a:gd name="connsiteX10" fmla="*/ 1 w 4217173"/>
                <a:gd name="connsiteY10" fmla="*/ 2959327 h 29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7173" h="2959327">
                  <a:moveTo>
                    <a:pt x="0" y="0"/>
                  </a:moveTo>
                  <a:lnTo>
                    <a:pt x="4217173" y="0"/>
                  </a:lnTo>
                  <a:cubicBezTo>
                    <a:pt x="4217173" y="0"/>
                    <a:pt x="4217173" y="104038"/>
                    <a:pt x="4217173" y="273102"/>
                  </a:cubicBezTo>
                  <a:lnTo>
                    <a:pt x="4217172" y="343075"/>
                  </a:lnTo>
                  <a:lnTo>
                    <a:pt x="2004004" y="343076"/>
                  </a:lnTo>
                  <a:lnTo>
                    <a:pt x="4217172" y="343075"/>
                  </a:lnTo>
                  <a:lnTo>
                    <a:pt x="4217172" y="362871"/>
                  </a:lnTo>
                  <a:cubicBezTo>
                    <a:pt x="4217173" y="1153097"/>
                    <a:pt x="4217173" y="2959327"/>
                    <a:pt x="4217173" y="2959327"/>
                  </a:cubicBezTo>
                  <a:lnTo>
                    <a:pt x="300190" y="2959327"/>
                  </a:lnTo>
                  <a:lnTo>
                    <a:pt x="300190" y="2959327"/>
                  </a:lnTo>
                  <a:lnTo>
                    <a:pt x="1" y="2959327"/>
                  </a:lnTo>
                  <a:close/>
                </a:path>
              </a:pathLst>
            </a:custGeom>
            <a:solidFill>
              <a:srgbClr val="FEFEFE">
                <a:alpha val="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0" name="Freeform 49"/>
            <p:cNvSpPr/>
            <p:nvPr/>
          </p:nvSpPr>
          <p:spPr>
            <a:xfrm rot="1596995">
              <a:off x="2691456" y="2349562"/>
              <a:ext cx="5294153" cy="3715082"/>
            </a:xfrm>
            <a:custGeom>
              <a:avLst/>
              <a:gdLst>
                <a:gd name="connsiteX0" fmla="*/ 0 w 4217171"/>
                <a:gd name="connsiteY0" fmla="*/ 2616252 h 2959328"/>
                <a:gd name="connsiteX1" fmla="*/ 3916983 w 4217171"/>
                <a:gd name="connsiteY1" fmla="*/ 2616252 h 2959328"/>
                <a:gd name="connsiteX2" fmla="*/ 3916982 w 4217171"/>
                <a:gd name="connsiteY2" fmla="*/ 19796 h 2959328"/>
                <a:gd name="connsiteX3" fmla="*/ 3916982 w 4217171"/>
                <a:gd name="connsiteY3" fmla="*/ 0 h 2959328"/>
                <a:gd name="connsiteX4" fmla="*/ 4217171 w 4217171"/>
                <a:gd name="connsiteY4" fmla="*/ 0 h 2959328"/>
                <a:gd name="connsiteX5" fmla="*/ 4217171 w 4217171"/>
                <a:gd name="connsiteY5" fmla="*/ 2959328 h 2959328"/>
                <a:gd name="connsiteX6" fmla="*/ 0 w 4217171"/>
                <a:gd name="connsiteY6" fmla="*/ 2959327 h 2959328"/>
                <a:gd name="connsiteX7" fmla="*/ 0 w 4217171"/>
                <a:gd name="connsiteY7" fmla="*/ 2616252 h 295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71" h="2959328">
                  <a:moveTo>
                    <a:pt x="0" y="2616252"/>
                  </a:moveTo>
                  <a:lnTo>
                    <a:pt x="3916983" y="2616252"/>
                  </a:lnTo>
                  <a:cubicBezTo>
                    <a:pt x="3916983" y="2616252"/>
                    <a:pt x="3916983" y="810022"/>
                    <a:pt x="3916982" y="19796"/>
                  </a:cubicBezTo>
                  <a:lnTo>
                    <a:pt x="3916982" y="0"/>
                  </a:lnTo>
                  <a:lnTo>
                    <a:pt x="4217171" y="0"/>
                  </a:lnTo>
                  <a:cubicBezTo>
                    <a:pt x="4217171" y="0"/>
                    <a:pt x="4217171" y="2959328"/>
                    <a:pt x="4217171" y="2959328"/>
                  </a:cubicBezTo>
                  <a:lnTo>
                    <a:pt x="0" y="2959327"/>
                  </a:lnTo>
                  <a:lnTo>
                    <a:pt x="0" y="2616252"/>
                  </a:lnTo>
                  <a:close/>
                </a:path>
              </a:pathLst>
            </a:custGeom>
            <a:solidFill>
              <a:srgbClr val="010101">
                <a:alpha val="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7" name="Shape 12"/>
            <p:cNvSpPr/>
            <p:nvPr/>
          </p:nvSpPr>
          <p:spPr>
            <a:xfrm rot="1596995">
              <a:off x="3010797" y="2261184"/>
              <a:ext cx="4359729" cy="27968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10101">
                <a:alpha val="7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3"/>
            <p:cNvSpPr/>
            <p:nvPr/>
          </p:nvSpPr>
          <p:spPr>
            <a:xfrm rot="1596995">
              <a:off x="3591536" y="3326070"/>
              <a:ext cx="373799" cy="5307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3">
                <a:alpha val="1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4"/>
            <p:cNvSpPr/>
            <p:nvPr/>
          </p:nvSpPr>
          <p:spPr>
            <a:xfrm rot="1596995">
              <a:off x="4378279" y="3187985"/>
              <a:ext cx="373805" cy="103169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alpha val="1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0" name="Shape 15"/>
            <p:cNvSpPr/>
            <p:nvPr/>
          </p:nvSpPr>
          <p:spPr>
            <a:xfrm rot="1596995">
              <a:off x="5170011" y="3091214"/>
              <a:ext cx="373805" cy="15101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5">
                <a:alpha val="1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1" name="Shape 16"/>
            <p:cNvSpPr/>
            <p:nvPr/>
          </p:nvSpPr>
          <p:spPr>
            <a:xfrm rot="1596995">
              <a:off x="5818334" y="3624496"/>
              <a:ext cx="373799" cy="13008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6">
                <a:alpha val="1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2" name="Shape 17"/>
            <p:cNvSpPr/>
            <p:nvPr/>
          </p:nvSpPr>
          <p:spPr>
            <a:xfrm rot="1596995">
              <a:off x="6332117" y="4808592"/>
              <a:ext cx="33384" cy="861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2F2A2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112" name="TextBox 111"/>
          <p:cNvSpPr txBox="1"/>
          <p:nvPr/>
        </p:nvSpPr>
        <p:spPr>
          <a:xfrm>
            <a:off x="7603157" y="2912004"/>
            <a:ext cx="3635535" cy="830997"/>
          </a:xfrm>
          <a:prstGeom prst="rect">
            <a:avLst/>
          </a:prstGeom>
          <a:noFill/>
        </p:spPr>
        <p:txBody>
          <a:bodyPr wrap="square" rtlCol="0">
            <a:spAutoFit/>
          </a:bodyPr>
          <a:lstStyle/>
          <a:p>
            <a:r>
              <a:rPr lang="en-US" sz="1600" dirty="0">
                <a:solidFill>
                  <a:schemeClr val="bg1"/>
                </a:solidFill>
              </a:rPr>
              <a:t>Before joining </a:t>
            </a:r>
            <a:r>
              <a:rPr lang="en-US" sz="1600" dirty="0" err="1">
                <a:solidFill>
                  <a:schemeClr val="bg1"/>
                </a:solidFill>
              </a:rPr>
              <a:t>Dhapti</a:t>
            </a:r>
            <a:r>
              <a:rPr lang="en-US" sz="1600" dirty="0">
                <a:solidFill>
                  <a:schemeClr val="bg1"/>
                </a:solidFill>
              </a:rPr>
              <a:t>, I didn’t know anything about computers. Now I’ve built my first website! </a:t>
            </a:r>
            <a:endParaRPr lang="en-US" sz="1600" b="1" spc="600" dirty="0">
              <a:solidFill>
                <a:schemeClr val="bg1"/>
              </a:solidFill>
              <a:latin typeface="Montserrat" charset="0"/>
              <a:ea typeface="Montserrat" charset="0"/>
              <a:cs typeface="Montserrat" charset="0"/>
            </a:endParaRPr>
          </a:p>
        </p:txBody>
      </p:sp>
      <p:sp>
        <p:nvSpPr>
          <p:cNvPr id="31" name="Oval 30"/>
          <p:cNvSpPr/>
          <p:nvPr/>
        </p:nvSpPr>
        <p:spPr>
          <a:xfrm>
            <a:off x="7603157" y="5160"/>
            <a:ext cx="2398682" cy="2398676"/>
          </a:xfrm>
          <a:prstGeom prst="ellipse">
            <a:avLst/>
          </a:prstGeom>
          <a:noFill/>
          <a:ln w="190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p>
        </p:txBody>
      </p:sp>
      <p:sp>
        <p:nvSpPr>
          <p:cNvPr id="24" name="Oval 23"/>
          <p:cNvSpPr/>
          <p:nvPr/>
        </p:nvSpPr>
        <p:spPr>
          <a:xfrm>
            <a:off x="10748359" y="6367669"/>
            <a:ext cx="490333" cy="490331"/>
          </a:xfrm>
          <a:prstGeom prst="ellipse">
            <a:avLst/>
          </a:prstGeom>
          <a:solidFill>
            <a:schemeClr val="accent2"/>
          </a:solidFill>
          <a:ln w="254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p:sp>
        <p:nvSpPr>
          <p:cNvPr id="33" name="Shape 28"/>
          <p:cNvSpPr/>
          <p:nvPr/>
        </p:nvSpPr>
        <p:spPr>
          <a:xfrm>
            <a:off x="5018771" y="3346048"/>
            <a:ext cx="6601696" cy="4067196"/>
          </a:xfrm>
          <a:custGeom>
            <a:avLst/>
            <a:gdLst/>
            <a:ahLst/>
            <a:cxnLst>
              <a:cxn ang="0">
                <a:pos x="wd2" y="hd2"/>
              </a:cxn>
              <a:cxn ang="5400000">
                <a:pos x="wd2" y="hd2"/>
              </a:cxn>
              <a:cxn ang="10800000">
                <a:pos x="wd2" y="hd2"/>
              </a:cxn>
              <a:cxn ang="16200000">
                <a:pos x="wd2" y="hd2"/>
              </a:cxn>
            </a:cxnLst>
            <a:rect l="0" t="0" r="r" b="b"/>
            <a:pathLst>
              <a:path w="21600" h="21600" extrusionOk="0">
                <a:moveTo>
                  <a:pt x="4739" y="5204"/>
                </a:moveTo>
                <a:lnTo>
                  <a:pt x="0" y="21286"/>
                </a:lnTo>
                <a:lnTo>
                  <a:pt x="404" y="21600"/>
                </a:lnTo>
                <a:lnTo>
                  <a:pt x="4960" y="6139"/>
                </a:lnTo>
                <a:lnTo>
                  <a:pt x="8579" y="16265"/>
                </a:lnTo>
                <a:lnTo>
                  <a:pt x="8708" y="16626"/>
                </a:lnTo>
                <a:lnTo>
                  <a:pt x="8911" y="16369"/>
                </a:lnTo>
                <a:lnTo>
                  <a:pt x="12999" y="11183"/>
                </a:lnTo>
                <a:lnTo>
                  <a:pt x="17087" y="16369"/>
                </a:lnTo>
                <a:lnTo>
                  <a:pt x="17319" y="16664"/>
                </a:lnTo>
                <a:lnTo>
                  <a:pt x="17432" y="16222"/>
                </a:lnTo>
                <a:lnTo>
                  <a:pt x="20725" y="3333"/>
                </a:lnTo>
                <a:lnTo>
                  <a:pt x="21600" y="3922"/>
                </a:lnTo>
                <a:lnTo>
                  <a:pt x="21333" y="0"/>
                </a:lnTo>
                <a:lnTo>
                  <a:pt x="19436" y="2466"/>
                </a:lnTo>
                <a:lnTo>
                  <a:pt x="20311" y="3054"/>
                </a:lnTo>
                <a:lnTo>
                  <a:pt x="17131" y="15501"/>
                </a:lnTo>
                <a:lnTo>
                  <a:pt x="13137" y="10435"/>
                </a:lnTo>
                <a:lnTo>
                  <a:pt x="12999" y="10259"/>
                </a:lnTo>
                <a:lnTo>
                  <a:pt x="12861" y="10435"/>
                </a:lnTo>
                <a:lnTo>
                  <a:pt x="8838" y="15539"/>
                </a:lnTo>
                <a:lnTo>
                  <a:pt x="5135" y="5178"/>
                </a:lnTo>
                <a:lnTo>
                  <a:pt x="4922" y="4582"/>
                </a:lnTo>
                <a:cubicBezTo>
                  <a:pt x="4922" y="4582"/>
                  <a:pt x="4739" y="5204"/>
                  <a:pt x="4739" y="5204"/>
                </a:cubicBezTo>
                <a:close/>
              </a:path>
            </a:pathLst>
          </a:custGeom>
          <a:solidFill>
            <a:schemeClr val="accent1">
              <a:alpha val="1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pic>
        <p:nvPicPr>
          <p:cNvPr id="4" name="Picture Placeholder 3">
            <a:extLst>
              <a:ext uri="{FF2B5EF4-FFF2-40B4-BE49-F238E27FC236}">
                <a16:creationId xmlns:a16="http://schemas.microsoft.com/office/drawing/2014/main" id="{68D88BAF-2A4E-7297-0784-0FB49637CF26}"/>
              </a:ext>
            </a:extLst>
          </p:cNvPr>
          <p:cNvPicPr>
            <a:picLocks noGrp="1" noChangeAspect="1"/>
          </p:cNvPicPr>
          <p:nvPr>
            <p:ph type="pic" sz="quarter" idx="11"/>
          </p:nvPr>
        </p:nvPicPr>
        <p:blipFill rotWithShape="1">
          <a:blip r:embed="rId2"/>
          <a:srcRect l="30197" r="3136"/>
          <a:stretch>
            <a:fillRect/>
          </a:stretch>
        </p:blipFill>
        <p:spPr>
          <a:xfrm>
            <a:off x="7760848" y="0"/>
            <a:ext cx="2671730" cy="2671730"/>
          </a:xfrm>
        </p:spPr>
      </p:pic>
      <p:grpSp>
        <p:nvGrpSpPr>
          <p:cNvPr id="2" name="Google Shape;221;p14">
            <a:extLst>
              <a:ext uri="{FF2B5EF4-FFF2-40B4-BE49-F238E27FC236}">
                <a16:creationId xmlns:a16="http://schemas.microsoft.com/office/drawing/2014/main" id="{DACAA6EE-06E8-2908-C9AF-A610C04D4A3A}"/>
              </a:ext>
            </a:extLst>
          </p:cNvPr>
          <p:cNvGrpSpPr/>
          <p:nvPr/>
        </p:nvGrpSpPr>
        <p:grpSpPr>
          <a:xfrm>
            <a:off x="2996919" y="2301163"/>
            <a:ext cx="4669684" cy="3935232"/>
            <a:chOff x="2820853" y="1403508"/>
            <a:chExt cx="3502263" cy="2951424"/>
          </a:xfrm>
        </p:grpSpPr>
        <p:sp>
          <p:nvSpPr>
            <p:cNvPr id="3" name="Google Shape;222;p14">
              <a:extLst>
                <a:ext uri="{FF2B5EF4-FFF2-40B4-BE49-F238E27FC236}">
                  <a16:creationId xmlns:a16="http://schemas.microsoft.com/office/drawing/2014/main" id="{193416F3-1570-16B8-2488-7BE7C6362679}"/>
                </a:ext>
              </a:extLst>
            </p:cNvPr>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5" name="Google Shape;223;p14">
              <a:extLst>
                <a:ext uri="{FF2B5EF4-FFF2-40B4-BE49-F238E27FC236}">
                  <a16:creationId xmlns:a16="http://schemas.microsoft.com/office/drawing/2014/main" id="{FFBA2612-44BF-7931-AF84-60479F0402CC}"/>
                </a:ext>
              </a:extLst>
            </p:cNvPr>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224;p14">
              <a:extLst>
                <a:ext uri="{FF2B5EF4-FFF2-40B4-BE49-F238E27FC236}">
                  <a16:creationId xmlns:a16="http://schemas.microsoft.com/office/drawing/2014/main" id="{D8F5BAFC-4E9C-0DEE-EB8B-7AA4FE0C472C}"/>
                </a:ext>
              </a:extLst>
            </p:cNvPr>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225;p14">
              <a:extLst>
                <a:ext uri="{FF2B5EF4-FFF2-40B4-BE49-F238E27FC236}">
                  <a16:creationId xmlns:a16="http://schemas.microsoft.com/office/drawing/2014/main" id="{601E7679-32B7-20BA-B46C-E6D90A06403A}"/>
                </a:ext>
              </a:extLst>
            </p:cNvPr>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226;p14">
              <a:extLst>
                <a:ext uri="{FF2B5EF4-FFF2-40B4-BE49-F238E27FC236}">
                  <a16:creationId xmlns:a16="http://schemas.microsoft.com/office/drawing/2014/main" id="{1E8CF665-0D75-91E0-0248-C7DB2BF299EC}"/>
                </a:ext>
              </a:extLst>
            </p:cNvPr>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227;p14">
              <a:extLst>
                <a:ext uri="{FF2B5EF4-FFF2-40B4-BE49-F238E27FC236}">
                  <a16:creationId xmlns:a16="http://schemas.microsoft.com/office/drawing/2014/main" id="{8A9E5A55-44A2-11B1-DA77-256A2CCCB4DC}"/>
                </a:ext>
              </a:extLst>
            </p:cNvPr>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228;p14">
              <a:extLst>
                <a:ext uri="{FF2B5EF4-FFF2-40B4-BE49-F238E27FC236}">
                  <a16:creationId xmlns:a16="http://schemas.microsoft.com/office/drawing/2014/main" id="{9EDD0633-73CD-EECD-2D82-B4A1E9A0C5F2}"/>
                </a:ext>
              </a:extLst>
            </p:cNvPr>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229;p14">
              <a:extLst>
                <a:ext uri="{FF2B5EF4-FFF2-40B4-BE49-F238E27FC236}">
                  <a16:creationId xmlns:a16="http://schemas.microsoft.com/office/drawing/2014/main" id="{B6DD087B-CF2E-C766-9977-771D310352F3}"/>
                </a:ext>
              </a:extLst>
            </p:cNvPr>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2" name="Google Shape;230;p14">
              <a:extLst>
                <a:ext uri="{FF2B5EF4-FFF2-40B4-BE49-F238E27FC236}">
                  <a16:creationId xmlns:a16="http://schemas.microsoft.com/office/drawing/2014/main" id="{954E99DE-C3A1-99C8-B85B-E61773009982}"/>
                </a:ext>
              </a:extLst>
            </p:cNvPr>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231;p14">
              <a:extLst>
                <a:ext uri="{FF2B5EF4-FFF2-40B4-BE49-F238E27FC236}">
                  <a16:creationId xmlns:a16="http://schemas.microsoft.com/office/drawing/2014/main" id="{31A8B593-7EB7-77DF-615F-9DB3E464FADC}"/>
                </a:ext>
              </a:extLst>
            </p:cNvPr>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4" name="Google Shape;232;p14">
              <a:extLst>
                <a:ext uri="{FF2B5EF4-FFF2-40B4-BE49-F238E27FC236}">
                  <a16:creationId xmlns:a16="http://schemas.microsoft.com/office/drawing/2014/main" id="{4188562E-ED24-221B-BD3C-312F9F729916}"/>
                </a:ext>
              </a:extLst>
            </p:cNvPr>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5" name="Google Shape;233;p14">
              <a:extLst>
                <a:ext uri="{FF2B5EF4-FFF2-40B4-BE49-F238E27FC236}">
                  <a16:creationId xmlns:a16="http://schemas.microsoft.com/office/drawing/2014/main" id="{FC243017-02DA-7D10-AF40-838C99613640}"/>
                </a:ext>
              </a:extLst>
            </p:cNvPr>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6" name="Google Shape;234;p14">
              <a:extLst>
                <a:ext uri="{FF2B5EF4-FFF2-40B4-BE49-F238E27FC236}">
                  <a16:creationId xmlns:a16="http://schemas.microsoft.com/office/drawing/2014/main" id="{0610E022-6BC0-913C-0533-587F67D2CA19}"/>
                </a:ext>
              </a:extLst>
            </p:cNvPr>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7" name="Google Shape;235;p14">
              <a:extLst>
                <a:ext uri="{FF2B5EF4-FFF2-40B4-BE49-F238E27FC236}">
                  <a16:creationId xmlns:a16="http://schemas.microsoft.com/office/drawing/2014/main" id="{7EDCF73F-21A3-CFFD-B463-E7F6BF9DD1B2}"/>
                </a:ext>
              </a:extLst>
            </p:cNvPr>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8" name="Google Shape;236;p14">
              <a:extLst>
                <a:ext uri="{FF2B5EF4-FFF2-40B4-BE49-F238E27FC236}">
                  <a16:creationId xmlns:a16="http://schemas.microsoft.com/office/drawing/2014/main" id="{13385B38-C533-B587-2C4D-7D8DDADFFFA6}"/>
                </a:ext>
              </a:extLst>
            </p:cNvPr>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9" name="Google Shape;237;p14">
              <a:extLst>
                <a:ext uri="{FF2B5EF4-FFF2-40B4-BE49-F238E27FC236}">
                  <a16:creationId xmlns:a16="http://schemas.microsoft.com/office/drawing/2014/main" id="{41B5F33C-F7DF-9C23-84D8-3D288FA671EC}"/>
                </a:ext>
              </a:extLst>
            </p:cNvPr>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0" name="Google Shape;238;p14">
              <a:extLst>
                <a:ext uri="{FF2B5EF4-FFF2-40B4-BE49-F238E27FC236}">
                  <a16:creationId xmlns:a16="http://schemas.microsoft.com/office/drawing/2014/main" id="{0BAFA4A1-551F-150F-047E-D42361CDFC11}"/>
                </a:ext>
              </a:extLst>
            </p:cNvPr>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1" name="Google Shape;239;p14">
              <a:extLst>
                <a:ext uri="{FF2B5EF4-FFF2-40B4-BE49-F238E27FC236}">
                  <a16:creationId xmlns:a16="http://schemas.microsoft.com/office/drawing/2014/main" id="{6EFD2198-3732-873C-7249-1E92A6B9265A}"/>
                </a:ext>
              </a:extLst>
            </p:cNvPr>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2" name="Google Shape;240;p14">
              <a:extLst>
                <a:ext uri="{FF2B5EF4-FFF2-40B4-BE49-F238E27FC236}">
                  <a16:creationId xmlns:a16="http://schemas.microsoft.com/office/drawing/2014/main" id="{1F40D3B9-1EC8-E3EF-1B3C-E2D8C8A4F88F}"/>
                </a:ext>
              </a:extLst>
            </p:cNvPr>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3" name="Google Shape;241;p14">
              <a:extLst>
                <a:ext uri="{FF2B5EF4-FFF2-40B4-BE49-F238E27FC236}">
                  <a16:creationId xmlns:a16="http://schemas.microsoft.com/office/drawing/2014/main" id="{E477BD57-A270-22B6-5E32-9CC10CC36EC1}"/>
                </a:ext>
              </a:extLst>
            </p:cNvPr>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5" name="Google Shape;242;p14">
              <a:extLst>
                <a:ext uri="{FF2B5EF4-FFF2-40B4-BE49-F238E27FC236}">
                  <a16:creationId xmlns:a16="http://schemas.microsoft.com/office/drawing/2014/main" id="{A2A4B34B-7037-65EC-DA3F-7CA61A5D5475}"/>
                </a:ext>
              </a:extLst>
            </p:cNvPr>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6" name="Google Shape;243;p14">
              <a:extLst>
                <a:ext uri="{FF2B5EF4-FFF2-40B4-BE49-F238E27FC236}">
                  <a16:creationId xmlns:a16="http://schemas.microsoft.com/office/drawing/2014/main" id="{81F1C0C4-B89A-B28F-8A4A-CF0557F2AB5E}"/>
                </a:ext>
              </a:extLst>
            </p:cNvPr>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7" name="Google Shape;244;p14">
              <a:extLst>
                <a:ext uri="{FF2B5EF4-FFF2-40B4-BE49-F238E27FC236}">
                  <a16:creationId xmlns:a16="http://schemas.microsoft.com/office/drawing/2014/main" id="{158D0E70-8A7C-C8E1-9C8E-6321C68AE411}"/>
                </a:ext>
              </a:extLst>
            </p:cNvPr>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8" name="Google Shape;245;p14">
              <a:extLst>
                <a:ext uri="{FF2B5EF4-FFF2-40B4-BE49-F238E27FC236}">
                  <a16:creationId xmlns:a16="http://schemas.microsoft.com/office/drawing/2014/main" id="{292C8340-9E29-C656-7E60-FFA0E04B89ED}"/>
                </a:ext>
              </a:extLst>
            </p:cNvPr>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29" name="Google Shape;246;p14">
              <a:extLst>
                <a:ext uri="{FF2B5EF4-FFF2-40B4-BE49-F238E27FC236}">
                  <a16:creationId xmlns:a16="http://schemas.microsoft.com/office/drawing/2014/main" id="{E9F4C2D9-D1D4-386C-A1DA-23E95A1E0C02}"/>
                </a:ext>
              </a:extLst>
            </p:cNvPr>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0" name="Google Shape;247;p14">
              <a:extLst>
                <a:ext uri="{FF2B5EF4-FFF2-40B4-BE49-F238E27FC236}">
                  <a16:creationId xmlns:a16="http://schemas.microsoft.com/office/drawing/2014/main" id="{2A0F925D-D40E-BDD0-956E-98CC1A28F3E0}"/>
                </a:ext>
              </a:extLst>
            </p:cNvPr>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2" name="Google Shape;248;p14">
              <a:extLst>
                <a:ext uri="{FF2B5EF4-FFF2-40B4-BE49-F238E27FC236}">
                  <a16:creationId xmlns:a16="http://schemas.microsoft.com/office/drawing/2014/main" id="{8BC5E3D8-9F84-F63A-1B13-60B3E59B586F}"/>
                </a:ext>
              </a:extLst>
            </p:cNvPr>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4" name="Google Shape;249;p14">
              <a:extLst>
                <a:ext uri="{FF2B5EF4-FFF2-40B4-BE49-F238E27FC236}">
                  <a16:creationId xmlns:a16="http://schemas.microsoft.com/office/drawing/2014/main" id="{62939E2D-7484-6F4F-F193-8D5FA6D203CA}"/>
                </a:ext>
              </a:extLst>
            </p:cNvPr>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5" name="Google Shape;250;p14">
              <a:extLst>
                <a:ext uri="{FF2B5EF4-FFF2-40B4-BE49-F238E27FC236}">
                  <a16:creationId xmlns:a16="http://schemas.microsoft.com/office/drawing/2014/main" id="{BFEB3D10-255B-9762-828C-1F6B455A0CFA}"/>
                </a:ext>
              </a:extLst>
            </p:cNvPr>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36" name="Google Shape;251;p14">
              <a:extLst>
                <a:ext uri="{FF2B5EF4-FFF2-40B4-BE49-F238E27FC236}">
                  <a16:creationId xmlns:a16="http://schemas.microsoft.com/office/drawing/2014/main" id="{62CFA5A6-12D8-8A1E-45D6-DCBB1DA6E4B2}"/>
                </a:ext>
              </a:extLst>
            </p:cNvPr>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43" name="Google Shape;252;p14">
              <a:extLst>
                <a:ext uri="{FF2B5EF4-FFF2-40B4-BE49-F238E27FC236}">
                  <a16:creationId xmlns:a16="http://schemas.microsoft.com/office/drawing/2014/main" id="{ED78403B-09FF-D85D-5026-57D6337F00CE}"/>
                </a:ext>
              </a:extLst>
            </p:cNvPr>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44" name="Google Shape;253;p14">
              <a:extLst>
                <a:ext uri="{FF2B5EF4-FFF2-40B4-BE49-F238E27FC236}">
                  <a16:creationId xmlns:a16="http://schemas.microsoft.com/office/drawing/2014/main" id="{97167849-9296-62E1-D399-1299CAABE492}"/>
                </a:ext>
              </a:extLst>
            </p:cNvPr>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45" name="Google Shape;254;p14">
              <a:extLst>
                <a:ext uri="{FF2B5EF4-FFF2-40B4-BE49-F238E27FC236}">
                  <a16:creationId xmlns:a16="http://schemas.microsoft.com/office/drawing/2014/main" id="{D95B2B90-1723-3FA4-3133-0F3774E4C8FD}"/>
                </a:ext>
              </a:extLst>
            </p:cNvPr>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46" name="Google Shape;255;p14">
              <a:extLst>
                <a:ext uri="{FF2B5EF4-FFF2-40B4-BE49-F238E27FC236}">
                  <a16:creationId xmlns:a16="http://schemas.microsoft.com/office/drawing/2014/main" id="{940AB9FA-F2E4-B419-FDC2-2747F2E3542D}"/>
                </a:ext>
              </a:extLst>
            </p:cNvPr>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47" name="Google Shape;256;p14">
              <a:extLst>
                <a:ext uri="{FF2B5EF4-FFF2-40B4-BE49-F238E27FC236}">
                  <a16:creationId xmlns:a16="http://schemas.microsoft.com/office/drawing/2014/main" id="{7DA88E8F-A08D-6B8C-9A49-47484815164B}"/>
                </a:ext>
              </a:extLst>
            </p:cNvPr>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48" name="Google Shape;257;p14">
              <a:extLst>
                <a:ext uri="{FF2B5EF4-FFF2-40B4-BE49-F238E27FC236}">
                  <a16:creationId xmlns:a16="http://schemas.microsoft.com/office/drawing/2014/main" id="{308F7455-4BFA-B613-4295-281312B590B8}"/>
                </a:ext>
              </a:extLst>
            </p:cNvPr>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49" name="Google Shape;258;p14">
              <a:extLst>
                <a:ext uri="{FF2B5EF4-FFF2-40B4-BE49-F238E27FC236}">
                  <a16:creationId xmlns:a16="http://schemas.microsoft.com/office/drawing/2014/main" id="{AA0150F2-8976-BECE-0D61-CC500B892519}"/>
                </a:ext>
              </a:extLst>
            </p:cNvPr>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51" name="Google Shape;259;p14">
              <a:extLst>
                <a:ext uri="{FF2B5EF4-FFF2-40B4-BE49-F238E27FC236}">
                  <a16:creationId xmlns:a16="http://schemas.microsoft.com/office/drawing/2014/main" id="{BBEBF0DB-CD5D-3777-4A94-CAA286B89B90}"/>
                </a:ext>
              </a:extLst>
            </p:cNvPr>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52" name="Google Shape;260;p14">
              <a:extLst>
                <a:ext uri="{FF2B5EF4-FFF2-40B4-BE49-F238E27FC236}">
                  <a16:creationId xmlns:a16="http://schemas.microsoft.com/office/drawing/2014/main" id="{E7A01FEB-14BB-659D-486B-44B9B1EAC923}"/>
                </a:ext>
              </a:extLst>
            </p:cNvPr>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54" name="Google Shape;261;p14">
              <a:extLst>
                <a:ext uri="{FF2B5EF4-FFF2-40B4-BE49-F238E27FC236}">
                  <a16:creationId xmlns:a16="http://schemas.microsoft.com/office/drawing/2014/main" id="{9B5D6AEB-B32A-6C59-FF9F-65C440374A33}"/>
                </a:ext>
              </a:extLst>
            </p:cNvPr>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56" name="Google Shape;262;p14">
              <a:extLst>
                <a:ext uri="{FF2B5EF4-FFF2-40B4-BE49-F238E27FC236}">
                  <a16:creationId xmlns:a16="http://schemas.microsoft.com/office/drawing/2014/main" id="{7D5043CD-A35C-B8D1-89C1-D69B1B8BF59A}"/>
                </a:ext>
              </a:extLst>
            </p:cNvPr>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57" name="Google Shape;263;p14">
              <a:extLst>
                <a:ext uri="{FF2B5EF4-FFF2-40B4-BE49-F238E27FC236}">
                  <a16:creationId xmlns:a16="http://schemas.microsoft.com/office/drawing/2014/main" id="{F04418ED-EAD2-09EE-CEB8-F553F01278D2}"/>
                </a:ext>
              </a:extLst>
            </p:cNvPr>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58" name="Google Shape;264;p14">
              <a:extLst>
                <a:ext uri="{FF2B5EF4-FFF2-40B4-BE49-F238E27FC236}">
                  <a16:creationId xmlns:a16="http://schemas.microsoft.com/office/drawing/2014/main" id="{6D0D76CA-0EDE-9B8E-B986-D53503F974CA}"/>
                </a:ext>
              </a:extLst>
            </p:cNvPr>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59" name="Google Shape;265;p14">
              <a:extLst>
                <a:ext uri="{FF2B5EF4-FFF2-40B4-BE49-F238E27FC236}">
                  <a16:creationId xmlns:a16="http://schemas.microsoft.com/office/drawing/2014/main" id="{732D788E-0B78-D107-831D-8D65BFB7A540}"/>
                </a:ext>
              </a:extLst>
            </p:cNvPr>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0" name="Google Shape;266;p14">
              <a:extLst>
                <a:ext uri="{FF2B5EF4-FFF2-40B4-BE49-F238E27FC236}">
                  <a16:creationId xmlns:a16="http://schemas.microsoft.com/office/drawing/2014/main" id="{072B6A64-F147-0109-7A47-86FC6063625F}"/>
                </a:ext>
              </a:extLst>
            </p:cNvPr>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1" name="Google Shape;267;p14">
              <a:extLst>
                <a:ext uri="{FF2B5EF4-FFF2-40B4-BE49-F238E27FC236}">
                  <a16:creationId xmlns:a16="http://schemas.microsoft.com/office/drawing/2014/main" id="{F9956F02-4C8B-4B8C-5CF9-CDC1A17DA955}"/>
                </a:ext>
              </a:extLst>
            </p:cNvPr>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2" name="Google Shape;268;p14">
              <a:extLst>
                <a:ext uri="{FF2B5EF4-FFF2-40B4-BE49-F238E27FC236}">
                  <a16:creationId xmlns:a16="http://schemas.microsoft.com/office/drawing/2014/main" id="{32168BCC-DBAB-2936-0311-FC1B0FB184C2}"/>
                </a:ext>
              </a:extLst>
            </p:cNvPr>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3" name="Google Shape;269;p14">
              <a:extLst>
                <a:ext uri="{FF2B5EF4-FFF2-40B4-BE49-F238E27FC236}">
                  <a16:creationId xmlns:a16="http://schemas.microsoft.com/office/drawing/2014/main" id="{381D71D8-F8B6-ADFC-4583-B6D33C4FBB47}"/>
                </a:ext>
              </a:extLst>
            </p:cNvPr>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4" name="Google Shape;270;p14">
              <a:extLst>
                <a:ext uri="{FF2B5EF4-FFF2-40B4-BE49-F238E27FC236}">
                  <a16:creationId xmlns:a16="http://schemas.microsoft.com/office/drawing/2014/main" id="{783E23D0-BFA8-2B4C-830D-A7990D610E7E}"/>
                </a:ext>
              </a:extLst>
            </p:cNvPr>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5" name="Google Shape;271;p14">
              <a:extLst>
                <a:ext uri="{FF2B5EF4-FFF2-40B4-BE49-F238E27FC236}">
                  <a16:creationId xmlns:a16="http://schemas.microsoft.com/office/drawing/2014/main" id="{7C4E7E22-75CC-707B-1514-DCA76A95B41A}"/>
                </a:ext>
              </a:extLst>
            </p:cNvPr>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6" name="Google Shape;272;p14">
              <a:extLst>
                <a:ext uri="{FF2B5EF4-FFF2-40B4-BE49-F238E27FC236}">
                  <a16:creationId xmlns:a16="http://schemas.microsoft.com/office/drawing/2014/main" id="{8A436245-C695-2AF7-AABF-B74D5B2F1DDC}"/>
                </a:ext>
              </a:extLst>
            </p:cNvPr>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7" name="Google Shape;273;p14">
              <a:extLst>
                <a:ext uri="{FF2B5EF4-FFF2-40B4-BE49-F238E27FC236}">
                  <a16:creationId xmlns:a16="http://schemas.microsoft.com/office/drawing/2014/main" id="{3942BC14-02C2-1DEE-CD49-0609288B4D6C}"/>
                </a:ext>
              </a:extLst>
            </p:cNvPr>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8" name="Google Shape;274;p14">
              <a:extLst>
                <a:ext uri="{FF2B5EF4-FFF2-40B4-BE49-F238E27FC236}">
                  <a16:creationId xmlns:a16="http://schemas.microsoft.com/office/drawing/2014/main" id="{75F4FE34-6D2C-C480-F0A3-EE54A612FB40}"/>
                </a:ext>
              </a:extLst>
            </p:cNvPr>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69" name="Google Shape;275;p14">
              <a:extLst>
                <a:ext uri="{FF2B5EF4-FFF2-40B4-BE49-F238E27FC236}">
                  <a16:creationId xmlns:a16="http://schemas.microsoft.com/office/drawing/2014/main" id="{4BF9EBBC-EE28-59BE-E46F-77C98954D862}"/>
                </a:ext>
              </a:extLst>
            </p:cNvPr>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0" name="Google Shape;276;p14">
              <a:extLst>
                <a:ext uri="{FF2B5EF4-FFF2-40B4-BE49-F238E27FC236}">
                  <a16:creationId xmlns:a16="http://schemas.microsoft.com/office/drawing/2014/main" id="{5A1F46C1-270D-CC30-A130-AF8F2267B24E}"/>
                </a:ext>
              </a:extLst>
            </p:cNvPr>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1" name="Google Shape;277;p14">
              <a:extLst>
                <a:ext uri="{FF2B5EF4-FFF2-40B4-BE49-F238E27FC236}">
                  <a16:creationId xmlns:a16="http://schemas.microsoft.com/office/drawing/2014/main" id="{A54080EE-7189-42DD-EEFD-480AD9021399}"/>
                </a:ext>
              </a:extLst>
            </p:cNvPr>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2" name="Google Shape;278;p14">
              <a:extLst>
                <a:ext uri="{FF2B5EF4-FFF2-40B4-BE49-F238E27FC236}">
                  <a16:creationId xmlns:a16="http://schemas.microsoft.com/office/drawing/2014/main" id="{14752810-8B93-5ED9-9AFB-865B0668D794}"/>
                </a:ext>
              </a:extLst>
            </p:cNvPr>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3" name="Google Shape;279;p14">
              <a:extLst>
                <a:ext uri="{FF2B5EF4-FFF2-40B4-BE49-F238E27FC236}">
                  <a16:creationId xmlns:a16="http://schemas.microsoft.com/office/drawing/2014/main" id="{9DC1778E-8E9B-850E-1BCC-FCE77AC19EE6}"/>
                </a:ext>
              </a:extLst>
            </p:cNvPr>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4" name="Google Shape;280;p14">
              <a:extLst>
                <a:ext uri="{FF2B5EF4-FFF2-40B4-BE49-F238E27FC236}">
                  <a16:creationId xmlns:a16="http://schemas.microsoft.com/office/drawing/2014/main" id="{EF28A7F7-0BE0-110B-18BF-E939E87777ED}"/>
                </a:ext>
              </a:extLst>
            </p:cNvPr>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5" name="Google Shape;281;p14">
              <a:extLst>
                <a:ext uri="{FF2B5EF4-FFF2-40B4-BE49-F238E27FC236}">
                  <a16:creationId xmlns:a16="http://schemas.microsoft.com/office/drawing/2014/main" id="{E27640D7-8401-E0FD-AEC9-25524451C77A}"/>
                </a:ext>
              </a:extLst>
            </p:cNvPr>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6" name="Google Shape;282;p14">
              <a:extLst>
                <a:ext uri="{FF2B5EF4-FFF2-40B4-BE49-F238E27FC236}">
                  <a16:creationId xmlns:a16="http://schemas.microsoft.com/office/drawing/2014/main" id="{9B425A90-F192-0003-A8BA-52E3BC14FF7F}"/>
                </a:ext>
              </a:extLst>
            </p:cNvPr>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7" name="Google Shape;283;p14">
              <a:extLst>
                <a:ext uri="{FF2B5EF4-FFF2-40B4-BE49-F238E27FC236}">
                  <a16:creationId xmlns:a16="http://schemas.microsoft.com/office/drawing/2014/main" id="{C35AC2C5-653F-8605-30B5-5AD92CCCF8C8}"/>
                </a:ext>
              </a:extLst>
            </p:cNvPr>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8" name="Google Shape;284;p14">
              <a:extLst>
                <a:ext uri="{FF2B5EF4-FFF2-40B4-BE49-F238E27FC236}">
                  <a16:creationId xmlns:a16="http://schemas.microsoft.com/office/drawing/2014/main" id="{EFD61ED5-5D05-7DFE-4B8A-195445ADCA0C}"/>
                </a:ext>
              </a:extLst>
            </p:cNvPr>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9" name="Google Shape;285;p14">
              <a:extLst>
                <a:ext uri="{FF2B5EF4-FFF2-40B4-BE49-F238E27FC236}">
                  <a16:creationId xmlns:a16="http://schemas.microsoft.com/office/drawing/2014/main" id="{3139E62B-58EB-7815-BEB5-6B3BD833ED36}"/>
                </a:ext>
              </a:extLst>
            </p:cNvPr>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0" name="Google Shape;286;p14">
              <a:extLst>
                <a:ext uri="{FF2B5EF4-FFF2-40B4-BE49-F238E27FC236}">
                  <a16:creationId xmlns:a16="http://schemas.microsoft.com/office/drawing/2014/main" id="{9ACF23B6-DE7A-E885-AE13-4AA3E8057D4D}"/>
                </a:ext>
              </a:extLst>
            </p:cNvPr>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1" name="Google Shape;287;p14">
              <a:extLst>
                <a:ext uri="{FF2B5EF4-FFF2-40B4-BE49-F238E27FC236}">
                  <a16:creationId xmlns:a16="http://schemas.microsoft.com/office/drawing/2014/main" id="{1FF18F04-6F58-A177-F0FB-57637650A9D9}"/>
                </a:ext>
              </a:extLst>
            </p:cNvPr>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2" name="Google Shape;288;p14">
              <a:extLst>
                <a:ext uri="{FF2B5EF4-FFF2-40B4-BE49-F238E27FC236}">
                  <a16:creationId xmlns:a16="http://schemas.microsoft.com/office/drawing/2014/main" id="{79D8D593-86B9-61C7-FD61-1DF62FBE7EF3}"/>
                </a:ext>
              </a:extLst>
            </p:cNvPr>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3" name="Google Shape;289;p14">
              <a:extLst>
                <a:ext uri="{FF2B5EF4-FFF2-40B4-BE49-F238E27FC236}">
                  <a16:creationId xmlns:a16="http://schemas.microsoft.com/office/drawing/2014/main" id="{839E0AE6-C8AA-99EF-5C71-955744AE22A5}"/>
                </a:ext>
              </a:extLst>
            </p:cNvPr>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4" name="Google Shape;290;p14">
              <a:extLst>
                <a:ext uri="{FF2B5EF4-FFF2-40B4-BE49-F238E27FC236}">
                  <a16:creationId xmlns:a16="http://schemas.microsoft.com/office/drawing/2014/main" id="{B4D3ED5D-4438-42EE-D06E-E20715B36540}"/>
                </a:ext>
              </a:extLst>
            </p:cNvPr>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5" name="Google Shape;291;p14">
              <a:extLst>
                <a:ext uri="{FF2B5EF4-FFF2-40B4-BE49-F238E27FC236}">
                  <a16:creationId xmlns:a16="http://schemas.microsoft.com/office/drawing/2014/main" id="{41BD5B6B-8429-E741-E033-F84E9816777E}"/>
                </a:ext>
              </a:extLst>
            </p:cNvPr>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6" name="Google Shape;292;p14">
              <a:extLst>
                <a:ext uri="{FF2B5EF4-FFF2-40B4-BE49-F238E27FC236}">
                  <a16:creationId xmlns:a16="http://schemas.microsoft.com/office/drawing/2014/main" id="{5C6FB74F-DCB6-7C6B-E05C-65A6E1D50582}"/>
                </a:ext>
              </a:extLst>
            </p:cNvPr>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7" name="Google Shape;293;p14">
              <a:extLst>
                <a:ext uri="{FF2B5EF4-FFF2-40B4-BE49-F238E27FC236}">
                  <a16:creationId xmlns:a16="http://schemas.microsoft.com/office/drawing/2014/main" id="{DA050660-0F99-9410-DE43-1E705401D5AD}"/>
                </a:ext>
              </a:extLst>
            </p:cNvPr>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8" name="Google Shape;294;p14">
              <a:extLst>
                <a:ext uri="{FF2B5EF4-FFF2-40B4-BE49-F238E27FC236}">
                  <a16:creationId xmlns:a16="http://schemas.microsoft.com/office/drawing/2014/main" id="{20E332DB-17DA-37B9-AEBE-79B98D81A204}"/>
                </a:ext>
              </a:extLst>
            </p:cNvPr>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9" name="Google Shape;295;p14">
              <a:extLst>
                <a:ext uri="{FF2B5EF4-FFF2-40B4-BE49-F238E27FC236}">
                  <a16:creationId xmlns:a16="http://schemas.microsoft.com/office/drawing/2014/main" id="{8FA7729D-2FD5-309F-F321-86415ED7C569}"/>
                </a:ext>
              </a:extLst>
            </p:cNvPr>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0" name="Google Shape;296;p14">
              <a:extLst>
                <a:ext uri="{FF2B5EF4-FFF2-40B4-BE49-F238E27FC236}">
                  <a16:creationId xmlns:a16="http://schemas.microsoft.com/office/drawing/2014/main" id="{D94DC047-3F8F-0667-E479-5EA07C7AEAB4}"/>
                </a:ext>
              </a:extLst>
            </p:cNvPr>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1" name="Google Shape;297;p14">
              <a:extLst>
                <a:ext uri="{FF2B5EF4-FFF2-40B4-BE49-F238E27FC236}">
                  <a16:creationId xmlns:a16="http://schemas.microsoft.com/office/drawing/2014/main" id="{8D6E42E8-6B1D-A36B-EB32-62B37134503B}"/>
                </a:ext>
              </a:extLst>
            </p:cNvPr>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2" name="Google Shape;298;p14">
              <a:extLst>
                <a:ext uri="{FF2B5EF4-FFF2-40B4-BE49-F238E27FC236}">
                  <a16:creationId xmlns:a16="http://schemas.microsoft.com/office/drawing/2014/main" id="{CEE18D00-4516-6557-3CC7-572A52D6B2DF}"/>
                </a:ext>
              </a:extLst>
            </p:cNvPr>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3" name="Google Shape;299;p14">
              <a:extLst>
                <a:ext uri="{FF2B5EF4-FFF2-40B4-BE49-F238E27FC236}">
                  <a16:creationId xmlns:a16="http://schemas.microsoft.com/office/drawing/2014/main" id="{EFBE1720-5FEC-4055-FD42-C28287837255}"/>
                </a:ext>
              </a:extLst>
            </p:cNvPr>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4" name="Google Shape;300;p14">
              <a:extLst>
                <a:ext uri="{FF2B5EF4-FFF2-40B4-BE49-F238E27FC236}">
                  <a16:creationId xmlns:a16="http://schemas.microsoft.com/office/drawing/2014/main" id="{842270A6-35ED-62F1-6265-0FD7780EFCF3}"/>
                </a:ext>
              </a:extLst>
            </p:cNvPr>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5" name="Google Shape;301;p14">
              <a:extLst>
                <a:ext uri="{FF2B5EF4-FFF2-40B4-BE49-F238E27FC236}">
                  <a16:creationId xmlns:a16="http://schemas.microsoft.com/office/drawing/2014/main" id="{38835CC3-8A88-58C0-75B3-27570F4DF085}"/>
                </a:ext>
              </a:extLst>
            </p:cNvPr>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6" name="Google Shape;302;p14">
              <a:extLst>
                <a:ext uri="{FF2B5EF4-FFF2-40B4-BE49-F238E27FC236}">
                  <a16:creationId xmlns:a16="http://schemas.microsoft.com/office/drawing/2014/main" id="{703D81D7-6B25-F2D3-0177-3A014EAFD7AF}"/>
                </a:ext>
              </a:extLst>
            </p:cNvPr>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7" name="Google Shape;303;p14">
              <a:extLst>
                <a:ext uri="{FF2B5EF4-FFF2-40B4-BE49-F238E27FC236}">
                  <a16:creationId xmlns:a16="http://schemas.microsoft.com/office/drawing/2014/main" id="{D94B82FA-E4AF-2753-C611-B67FF09C6678}"/>
                </a:ext>
              </a:extLst>
            </p:cNvPr>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8" name="Google Shape;304;p14">
              <a:extLst>
                <a:ext uri="{FF2B5EF4-FFF2-40B4-BE49-F238E27FC236}">
                  <a16:creationId xmlns:a16="http://schemas.microsoft.com/office/drawing/2014/main" id="{C88B5805-B7F7-F5B6-622C-2CFC5E116CB8}"/>
                </a:ext>
              </a:extLst>
            </p:cNvPr>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99" name="Google Shape;305;p14">
              <a:extLst>
                <a:ext uri="{FF2B5EF4-FFF2-40B4-BE49-F238E27FC236}">
                  <a16:creationId xmlns:a16="http://schemas.microsoft.com/office/drawing/2014/main" id="{146136D4-F874-7200-E95D-5FE33A26F6EF}"/>
                </a:ext>
              </a:extLst>
            </p:cNvPr>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00" name="Google Shape;306;p14">
              <a:extLst>
                <a:ext uri="{FF2B5EF4-FFF2-40B4-BE49-F238E27FC236}">
                  <a16:creationId xmlns:a16="http://schemas.microsoft.com/office/drawing/2014/main" id="{A7F03A76-B2B4-DD1B-4CCD-78A69258C3FD}"/>
                </a:ext>
              </a:extLst>
            </p:cNvPr>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01" name="Google Shape;307;p14">
              <a:extLst>
                <a:ext uri="{FF2B5EF4-FFF2-40B4-BE49-F238E27FC236}">
                  <a16:creationId xmlns:a16="http://schemas.microsoft.com/office/drawing/2014/main" id="{83A81A3C-542F-710B-2662-CE6C0B1FFEB0}"/>
                </a:ext>
              </a:extLst>
            </p:cNvPr>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02" name="Google Shape;308;p14">
              <a:extLst>
                <a:ext uri="{FF2B5EF4-FFF2-40B4-BE49-F238E27FC236}">
                  <a16:creationId xmlns:a16="http://schemas.microsoft.com/office/drawing/2014/main" id="{167518C1-E6F1-61A6-A42E-88D52BEB3B6A}"/>
                </a:ext>
              </a:extLst>
            </p:cNvPr>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03" name="Google Shape;309;p14">
              <a:extLst>
                <a:ext uri="{FF2B5EF4-FFF2-40B4-BE49-F238E27FC236}">
                  <a16:creationId xmlns:a16="http://schemas.microsoft.com/office/drawing/2014/main" id="{B4E90ABA-5BF7-20CD-A7C1-EEB7DD1B40FD}"/>
                </a:ext>
              </a:extLst>
            </p:cNvPr>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05" name="Google Shape;310;p14">
              <a:extLst>
                <a:ext uri="{FF2B5EF4-FFF2-40B4-BE49-F238E27FC236}">
                  <a16:creationId xmlns:a16="http://schemas.microsoft.com/office/drawing/2014/main" id="{0405E60A-821B-29FB-82FE-F9059DFB8453}"/>
                </a:ext>
              </a:extLst>
            </p:cNvPr>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07" name="Google Shape;311;p14">
              <a:extLst>
                <a:ext uri="{FF2B5EF4-FFF2-40B4-BE49-F238E27FC236}">
                  <a16:creationId xmlns:a16="http://schemas.microsoft.com/office/drawing/2014/main" id="{501E95D2-FF90-4AE3-B78B-2AA79077CCC9}"/>
                </a:ext>
              </a:extLst>
            </p:cNvPr>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09" name="Google Shape;312;p14">
              <a:extLst>
                <a:ext uri="{FF2B5EF4-FFF2-40B4-BE49-F238E27FC236}">
                  <a16:creationId xmlns:a16="http://schemas.microsoft.com/office/drawing/2014/main" id="{554B6045-5BF8-A149-6D6B-DA944D8E7A8C}"/>
                </a:ext>
              </a:extLst>
            </p:cNvPr>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110" name="Google Shape;176;p14">
            <a:extLst>
              <a:ext uri="{FF2B5EF4-FFF2-40B4-BE49-F238E27FC236}">
                <a16:creationId xmlns:a16="http://schemas.microsoft.com/office/drawing/2014/main" id="{19B55043-CBA1-BFC2-7A21-55A022F14AC5}"/>
              </a:ext>
            </a:extLst>
          </p:cNvPr>
          <p:cNvSpPr txBox="1"/>
          <p:nvPr/>
        </p:nvSpPr>
        <p:spPr>
          <a:xfrm>
            <a:off x="134578" y="1633177"/>
            <a:ext cx="10298000" cy="641600"/>
          </a:xfrm>
          <a:prstGeom prst="rect">
            <a:avLst/>
          </a:prstGeom>
          <a:noFill/>
          <a:ln>
            <a:noFill/>
          </a:ln>
        </p:spPr>
        <p:txBody>
          <a:bodyPr spcFirstLastPara="1" wrap="square" lIns="121900" tIns="121900" rIns="121900" bIns="121900" anchor="ctr" anchorCtr="0">
            <a:noAutofit/>
          </a:bodyPr>
          <a:lstStyle/>
          <a:p>
            <a:pPr algn="ctr"/>
            <a:r>
              <a:rPr lang="en-US" sz="6000" dirty="0">
                <a:solidFill>
                  <a:schemeClr val="bg1"/>
                </a:solidFill>
                <a:latin typeface="Fira Sans Medium"/>
              </a:rPr>
              <a:t>Testimonials</a:t>
            </a:r>
            <a:endParaRPr sz="6000" dirty="0">
              <a:solidFill>
                <a:schemeClr val="bg1"/>
              </a:solidFill>
              <a:latin typeface="Fira Sans Medium"/>
              <a:sym typeface="Fira Sans Medium"/>
            </a:endParaRPr>
          </a:p>
        </p:txBody>
      </p:sp>
      <p:grpSp>
        <p:nvGrpSpPr>
          <p:cNvPr id="115" name="Group 114">
            <a:extLst>
              <a:ext uri="{FF2B5EF4-FFF2-40B4-BE49-F238E27FC236}">
                <a16:creationId xmlns:a16="http://schemas.microsoft.com/office/drawing/2014/main" id="{46A977E7-4E51-7C0E-7F50-C24EF8A00B8A}"/>
              </a:ext>
            </a:extLst>
          </p:cNvPr>
          <p:cNvGrpSpPr/>
          <p:nvPr/>
        </p:nvGrpSpPr>
        <p:grpSpPr>
          <a:xfrm>
            <a:off x="369819" y="4833756"/>
            <a:ext cx="2049396" cy="1778872"/>
            <a:chOff x="1919288" y="2590800"/>
            <a:chExt cx="1679575" cy="1676400"/>
          </a:xfrm>
          <a:solidFill>
            <a:schemeClr val="tx1">
              <a:lumMod val="95000"/>
              <a:lumOff val="5000"/>
            </a:schemeClr>
          </a:solidFill>
        </p:grpSpPr>
        <p:sp>
          <p:nvSpPr>
            <p:cNvPr id="116" name="Freeform 12">
              <a:extLst>
                <a:ext uri="{FF2B5EF4-FFF2-40B4-BE49-F238E27FC236}">
                  <a16:creationId xmlns:a16="http://schemas.microsoft.com/office/drawing/2014/main" id="{27505487-1425-D35D-DA6B-0AFD28C724EA}"/>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17" name="Freeform 12">
              <a:extLst>
                <a:ext uri="{FF2B5EF4-FFF2-40B4-BE49-F238E27FC236}">
                  <a16:creationId xmlns:a16="http://schemas.microsoft.com/office/drawing/2014/main" id="{0ADE5F81-0B9D-394E-3269-D67635F67452}"/>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pic>
        <p:nvPicPr>
          <p:cNvPr id="119" name="Picture 118">
            <a:extLst>
              <a:ext uri="{FF2B5EF4-FFF2-40B4-BE49-F238E27FC236}">
                <a16:creationId xmlns:a16="http://schemas.microsoft.com/office/drawing/2014/main" id="{65A76D8F-5FA2-C979-302D-665435BC4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9" y="4824496"/>
            <a:ext cx="2429410" cy="1786369"/>
          </a:xfrm>
          <a:prstGeom prst="flowChartAlternateProcess">
            <a:avLst/>
          </a:prstGeom>
        </p:spPr>
      </p:pic>
    </p:spTree>
    <p:extLst>
      <p:ext uri="{BB962C8B-B14F-4D97-AF65-F5344CB8AC3E}">
        <p14:creationId xmlns:p14="http://schemas.microsoft.com/office/powerpoint/2010/main" val="1013238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23" presetClass="entr" presetSubtype="32"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strVal val="4*#ppt_w"/>
                                          </p:val>
                                        </p:tav>
                                        <p:tav tm="100000">
                                          <p:val>
                                            <p:strVal val="#ppt_w"/>
                                          </p:val>
                                        </p:tav>
                                      </p:tavLst>
                                    </p:anim>
                                    <p:anim calcmode="lin" valueType="num">
                                      <p:cBhvr>
                                        <p:cTn id="17" dur="500" fill="hold"/>
                                        <p:tgtEl>
                                          <p:spTgt spid="31"/>
                                        </p:tgtEl>
                                        <p:attrNameLst>
                                          <p:attrName>ppt_h</p:attrName>
                                        </p:attrNameLst>
                                      </p:cBhvr>
                                      <p:tavLst>
                                        <p:tav tm="0">
                                          <p:val>
                                            <p:strVal val="4*#ppt_h"/>
                                          </p:val>
                                        </p:tav>
                                        <p:tav tm="100000">
                                          <p:val>
                                            <p:strVal val="#ppt_h"/>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par>
                                <p:cTn id="21" presetID="10" presetClass="entr" presetSubtype="0" fill="hold" nodeType="withEffect">
                                  <p:stCondLst>
                                    <p:cond delay="75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750"/>
                                        <p:tgtEl>
                                          <p:spTgt spid="11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9"/>
                                        </p:tgtEl>
                                        <p:attrNameLst>
                                          <p:attrName>style.visibility</p:attrName>
                                        </p:attrNameLst>
                                      </p:cBhvr>
                                      <p:to>
                                        <p:strVal val="visible"/>
                                      </p:to>
                                    </p:set>
                                    <p:anim calcmode="lin" valueType="num">
                                      <p:cBhvr additive="base">
                                        <p:cTn id="28" dur="500" fill="hold"/>
                                        <p:tgtEl>
                                          <p:spTgt spid="119"/>
                                        </p:tgtEl>
                                        <p:attrNameLst>
                                          <p:attrName>ppt_x</p:attrName>
                                        </p:attrNameLst>
                                      </p:cBhvr>
                                      <p:tavLst>
                                        <p:tav tm="0">
                                          <p:val>
                                            <p:strVal val="#ppt_x"/>
                                          </p:val>
                                        </p:tav>
                                        <p:tav tm="100000">
                                          <p:val>
                                            <p:strVal val="#ppt_x"/>
                                          </p:val>
                                        </p:tav>
                                      </p:tavLst>
                                    </p:anim>
                                    <p:anim calcmode="lin" valueType="num">
                                      <p:cBhvr additive="base">
                                        <p:cTn id="29"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31" grpId="0" animBg="1"/>
      <p:bldP spid="24"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DE7D2CD-F21A-4D11-A299-7C9BA81E8BA9}"/>
              </a:ext>
            </a:extLst>
          </p:cNvPr>
          <p:cNvSpPr>
            <a:spLocks/>
          </p:cNvSpPr>
          <p:nvPr/>
        </p:nvSpPr>
        <p:spPr bwMode="auto">
          <a:xfrm>
            <a:off x="0" y="-1588"/>
            <a:ext cx="6832600" cy="6861176"/>
          </a:xfrm>
          <a:custGeom>
            <a:avLst/>
            <a:gdLst>
              <a:gd name="T0" fmla="*/ 16 w 1794"/>
              <a:gd name="T1" fmla="*/ 0 h 1800"/>
              <a:gd name="T2" fmla="*/ 1335 w 1794"/>
              <a:gd name="T3" fmla="*/ 0 h 1800"/>
              <a:gd name="T4" fmla="*/ 1350 w 1794"/>
              <a:gd name="T5" fmla="*/ 9 h 1800"/>
              <a:gd name="T6" fmla="*/ 1780 w 1794"/>
              <a:gd name="T7" fmla="*/ 855 h 1800"/>
              <a:gd name="T8" fmla="*/ 1780 w 1794"/>
              <a:gd name="T9" fmla="*/ 945 h 1800"/>
              <a:gd name="T10" fmla="*/ 1350 w 1794"/>
              <a:gd name="T11" fmla="*/ 1791 h 1800"/>
              <a:gd name="T12" fmla="*/ 1335 w 1794"/>
              <a:gd name="T13" fmla="*/ 1800 h 1800"/>
              <a:gd name="T14" fmla="*/ 16 w 1794"/>
              <a:gd name="T15" fmla="*/ 1800 h 1800"/>
              <a:gd name="T16" fmla="*/ 0 w 1794"/>
              <a:gd name="T17" fmla="*/ 1783 h 1800"/>
              <a:gd name="T18" fmla="*/ 0 w 1794"/>
              <a:gd name="T19" fmla="*/ 17 h 1800"/>
              <a:gd name="T20" fmla="*/ 16 w 1794"/>
              <a:gd name="T2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4" h="1800">
                <a:moveTo>
                  <a:pt x="16" y="0"/>
                </a:moveTo>
                <a:cubicBezTo>
                  <a:pt x="1335" y="0"/>
                  <a:pt x="1335" y="0"/>
                  <a:pt x="1335" y="0"/>
                </a:cubicBezTo>
                <a:cubicBezTo>
                  <a:pt x="1341" y="0"/>
                  <a:pt x="1347" y="4"/>
                  <a:pt x="1350" y="9"/>
                </a:cubicBezTo>
                <a:cubicBezTo>
                  <a:pt x="1780" y="855"/>
                  <a:pt x="1780" y="855"/>
                  <a:pt x="1780" y="855"/>
                </a:cubicBezTo>
                <a:cubicBezTo>
                  <a:pt x="1794" y="883"/>
                  <a:pt x="1794" y="917"/>
                  <a:pt x="1780" y="945"/>
                </a:cubicBezTo>
                <a:cubicBezTo>
                  <a:pt x="1350" y="1791"/>
                  <a:pt x="1350" y="1791"/>
                  <a:pt x="1350" y="1791"/>
                </a:cubicBezTo>
                <a:cubicBezTo>
                  <a:pt x="1347" y="1796"/>
                  <a:pt x="1341" y="1800"/>
                  <a:pt x="1335" y="1800"/>
                </a:cubicBezTo>
                <a:cubicBezTo>
                  <a:pt x="16" y="1800"/>
                  <a:pt x="16" y="1800"/>
                  <a:pt x="16" y="1800"/>
                </a:cubicBezTo>
                <a:cubicBezTo>
                  <a:pt x="7" y="1800"/>
                  <a:pt x="0" y="1793"/>
                  <a:pt x="0" y="1783"/>
                </a:cubicBezTo>
                <a:cubicBezTo>
                  <a:pt x="0" y="17"/>
                  <a:pt x="0" y="17"/>
                  <a:pt x="0" y="17"/>
                </a:cubicBezTo>
                <a:cubicBezTo>
                  <a:pt x="0" y="7"/>
                  <a:pt x="7" y="0"/>
                  <a:pt x="16" y="0"/>
                </a:cubicBezTo>
                <a:close/>
              </a:path>
            </a:pathLst>
          </a:cu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7" name="Freeform 7">
            <a:extLst>
              <a:ext uri="{FF2B5EF4-FFF2-40B4-BE49-F238E27FC236}">
                <a16:creationId xmlns:a16="http://schemas.microsoft.com/office/drawing/2014/main" id="{FEDF8800-FDC8-4CB4-917A-8626AA1A85B2}"/>
              </a:ext>
            </a:extLst>
          </p:cNvPr>
          <p:cNvSpPr>
            <a:spLocks/>
          </p:cNvSpPr>
          <p:nvPr/>
        </p:nvSpPr>
        <p:spPr bwMode="auto">
          <a:xfrm>
            <a:off x="0" y="-1588"/>
            <a:ext cx="5930900" cy="6861176"/>
          </a:xfrm>
          <a:custGeom>
            <a:avLst/>
            <a:gdLst>
              <a:gd name="T0" fmla="*/ 0 w 1557"/>
              <a:gd name="T1" fmla="*/ 0 h 1800"/>
              <a:gd name="T2" fmla="*/ 1108 w 1557"/>
              <a:gd name="T3" fmla="*/ 0 h 1800"/>
              <a:gd name="T4" fmla="*/ 1543 w 1557"/>
              <a:gd name="T5" fmla="*/ 856 h 1800"/>
              <a:gd name="T6" fmla="*/ 1543 w 1557"/>
              <a:gd name="T7" fmla="*/ 944 h 1800"/>
              <a:gd name="T8" fmla="*/ 1108 w 1557"/>
              <a:gd name="T9" fmla="*/ 1800 h 1800"/>
              <a:gd name="T10" fmla="*/ 0 w 1557"/>
              <a:gd name="T11" fmla="*/ 1800 h 1800"/>
              <a:gd name="T12" fmla="*/ 0 w 1557"/>
              <a:gd name="T13" fmla="*/ 0 h 1800"/>
            </a:gdLst>
            <a:ahLst/>
            <a:cxnLst>
              <a:cxn ang="0">
                <a:pos x="T0" y="T1"/>
              </a:cxn>
              <a:cxn ang="0">
                <a:pos x="T2" y="T3"/>
              </a:cxn>
              <a:cxn ang="0">
                <a:pos x="T4" y="T5"/>
              </a:cxn>
              <a:cxn ang="0">
                <a:pos x="T6" y="T7"/>
              </a:cxn>
              <a:cxn ang="0">
                <a:pos x="T8" y="T9"/>
              </a:cxn>
              <a:cxn ang="0">
                <a:pos x="T10" y="T11"/>
              </a:cxn>
              <a:cxn ang="0">
                <a:pos x="T12" y="T13"/>
              </a:cxn>
            </a:cxnLst>
            <a:rect l="0" t="0" r="r" b="b"/>
            <a:pathLst>
              <a:path w="1557" h="1800">
                <a:moveTo>
                  <a:pt x="0" y="0"/>
                </a:moveTo>
                <a:cubicBezTo>
                  <a:pt x="1108" y="0"/>
                  <a:pt x="1108" y="0"/>
                  <a:pt x="1108" y="0"/>
                </a:cubicBezTo>
                <a:cubicBezTo>
                  <a:pt x="1543" y="856"/>
                  <a:pt x="1543" y="856"/>
                  <a:pt x="1543" y="856"/>
                </a:cubicBezTo>
                <a:cubicBezTo>
                  <a:pt x="1557" y="884"/>
                  <a:pt x="1557" y="916"/>
                  <a:pt x="1543" y="944"/>
                </a:cubicBezTo>
                <a:cubicBezTo>
                  <a:pt x="1108" y="1800"/>
                  <a:pt x="1108" y="1800"/>
                  <a:pt x="1108" y="1800"/>
                </a:cubicBezTo>
                <a:cubicBezTo>
                  <a:pt x="0" y="1800"/>
                  <a:pt x="0" y="1800"/>
                  <a:pt x="0" y="1800"/>
                </a:cubicBezTo>
                <a:lnTo>
                  <a:pt x="0" y="0"/>
                </a:lnTo>
                <a:close/>
              </a:path>
            </a:pathLst>
          </a:cu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0" name="TextBox 39">
            <a:extLst>
              <a:ext uri="{FF2B5EF4-FFF2-40B4-BE49-F238E27FC236}">
                <a16:creationId xmlns:a16="http://schemas.microsoft.com/office/drawing/2014/main" id="{B3068B99-ACB8-4F94-8DD2-6EA25132B406}"/>
              </a:ext>
            </a:extLst>
          </p:cNvPr>
          <p:cNvSpPr txBox="1"/>
          <p:nvPr/>
        </p:nvSpPr>
        <p:spPr>
          <a:xfrm>
            <a:off x="2881504" y="2030412"/>
            <a:ext cx="455653" cy="6186309"/>
          </a:xfrm>
          <a:prstGeom prst="rect">
            <a:avLst/>
          </a:prstGeom>
          <a:noFill/>
        </p:spPr>
        <p:txBody>
          <a:bodyPr wrap="square" rtlCol="0">
            <a:spAutoFit/>
          </a:bodyPr>
          <a:lstStyle/>
          <a:p>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amet</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consectetur</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adipiscing</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elit</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sed do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eiusmod</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tempor</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incididunt</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ut</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labore et dolore magna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aliqua</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ru-RU"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Placeholder 2">
            <a:extLst>
              <a:ext uri="{FF2B5EF4-FFF2-40B4-BE49-F238E27FC236}">
                <a16:creationId xmlns:a16="http://schemas.microsoft.com/office/drawing/2014/main" id="{AD57DE11-0AE3-9EDF-CC2F-D4200528D2CB}"/>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3690" t="943" r="11624" b="-943"/>
          <a:stretch>
            <a:fillRect/>
          </a:stretch>
        </p:blipFill>
        <p:spPr>
          <a:xfrm>
            <a:off x="0" y="-1588"/>
            <a:ext cx="5917568" cy="6861176"/>
          </a:xfrm>
        </p:spPr>
      </p:pic>
      <p:sp>
        <p:nvSpPr>
          <p:cNvPr id="8" name="Rectangle 2">
            <a:extLst>
              <a:ext uri="{FF2B5EF4-FFF2-40B4-BE49-F238E27FC236}">
                <a16:creationId xmlns:a16="http://schemas.microsoft.com/office/drawing/2014/main" id="{DC99C573-34DA-CD4D-8CC2-7BE0E36BD751}"/>
              </a:ext>
            </a:extLst>
          </p:cNvPr>
          <p:cNvSpPr>
            <a:spLocks noChangeArrowheads="1"/>
          </p:cNvSpPr>
          <p:nvPr/>
        </p:nvSpPr>
        <p:spPr bwMode="auto">
          <a:xfrm>
            <a:off x="6832599" y="117849"/>
            <a:ext cx="459807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bg1"/>
                </a:solidFill>
                <a:effectLst/>
                <a:latin typeface="Arial" panose="020B0604020202020204" pitchFamily="34" charset="0"/>
              </a:rPr>
              <a:t>"Before joining </a:t>
            </a:r>
            <a:r>
              <a:rPr kumimoji="0" lang="en-US" altLang="en-US" sz="1800" b="0" i="1" u="none" strike="noStrike" cap="none" normalizeH="0" baseline="0" dirty="0" err="1">
                <a:ln>
                  <a:noFill/>
                </a:ln>
                <a:solidFill>
                  <a:schemeClr val="bg1"/>
                </a:solidFill>
                <a:effectLst/>
                <a:latin typeface="Arial" panose="020B0604020202020204" pitchFamily="34" charset="0"/>
              </a:rPr>
              <a:t>Dhapti</a:t>
            </a:r>
            <a:r>
              <a:rPr kumimoji="0" lang="en-US" altLang="en-US" sz="1800" b="0" i="1" u="none" strike="noStrike" cap="none" normalizeH="0" baseline="0" dirty="0">
                <a:ln>
                  <a:noFill/>
                </a:ln>
                <a:solidFill>
                  <a:schemeClr val="bg1"/>
                </a:solidFill>
                <a:effectLst/>
                <a:latin typeface="Arial" panose="020B0604020202020204" pitchFamily="34" charset="0"/>
              </a:rPr>
              <a:t>, I always relied on others to create my presentations. I didn’t even know where to begin. Now, thanks to what I’ve learned, I can confidently create my own PowerPoint slides — clean, professional, and on point."</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Mohamed A., Short Course Graduate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9" name="Rectangle 2">
            <a:extLst>
              <a:ext uri="{FF2B5EF4-FFF2-40B4-BE49-F238E27FC236}">
                <a16:creationId xmlns:a16="http://schemas.microsoft.com/office/drawing/2014/main" id="{8B4411EF-461D-7B08-DD0A-831AE7A95D51}"/>
              </a:ext>
            </a:extLst>
          </p:cNvPr>
          <p:cNvSpPr>
            <a:spLocks noChangeArrowheads="1"/>
          </p:cNvSpPr>
          <p:nvPr/>
        </p:nvSpPr>
        <p:spPr bwMode="auto">
          <a:xfrm>
            <a:off x="6832599" y="2473055"/>
            <a:ext cx="459807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i="1" dirty="0">
                <a:solidFill>
                  <a:schemeClr val="bg1"/>
                </a:solidFill>
              </a:rPr>
              <a:t>"I used to worry a lot about how I would write my university thesis. I lacked both the skills and the confidence. But after studying at </a:t>
            </a:r>
            <a:r>
              <a:rPr lang="en-US" i="1" dirty="0" err="1">
                <a:solidFill>
                  <a:schemeClr val="bg1"/>
                </a:solidFill>
              </a:rPr>
              <a:t>Dhapti</a:t>
            </a:r>
            <a:r>
              <a:rPr lang="en-US" i="1" dirty="0">
                <a:solidFill>
                  <a:schemeClr val="bg1"/>
                </a:solidFill>
              </a:rPr>
              <a:t>, I not only understand Microsoft Word professionally, but I’m also writing my own thesis with full confidence and clarity."</a:t>
            </a:r>
            <a:br>
              <a:rPr lang="en-US" dirty="0">
                <a:solidFill>
                  <a:schemeClr val="bg1"/>
                </a:solidFill>
              </a:rPr>
            </a:br>
            <a:r>
              <a:rPr lang="en-US" dirty="0">
                <a:solidFill>
                  <a:schemeClr val="bg1"/>
                </a:solidFill>
              </a:rPr>
              <a:t>— </a:t>
            </a:r>
            <a:r>
              <a:rPr lang="en-US" b="1" dirty="0">
                <a:solidFill>
                  <a:schemeClr val="bg1"/>
                </a:solidFill>
              </a:rPr>
              <a:t>Asad M, Diploma Student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E4249299-26FB-4491-A001-383E10AE0B40}"/>
              </a:ext>
            </a:extLst>
          </p:cNvPr>
          <p:cNvSpPr>
            <a:spLocks noChangeArrowheads="1"/>
          </p:cNvSpPr>
          <p:nvPr/>
        </p:nvSpPr>
        <p:spPr bwMode="auto">
          <a:xfrm>
            <a:off x="6832598" y="4804820"/>
            <a:ext cx="459807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i="1" dirty="0">
                <a:solidFill>
                  <a:schemeClr val="bg1"/>
                </a:solidFill>
              </a:rPr>
              <a:t>"</a:t>
            </a:r>
            <a:r>
              <a:rPr lang="en-US" i="1" dirty="0" err="1">
                <a:solidFill>
                  <a:schemeClr val="bg1"/>
                </a:solidFill>
              </a:rPr>
              <a:t>Dhapti</a:t>
            </a:r>
            <a:r>
              <a:rPr lang="en-US" i="1" dirty="0">
                <a:solidFill>
                  <a:schemeClr val="bg1"/>
                </a:solidFill>
              </a:rPr>
              <a:t> didn’t just teach me how to use a computer — it taught me how to think, create, and solve problems. Every lesson was useful. I now feel prepared for real-world tasks I once thought were impossible."</a:t>
            </a:r>
            <a:br>
              <a:rPr lang="en-US" dirty="0">
                <a:solidFill>
                  <a:schemeClr val="bg1"/>
                </a:solidFill>
              </a:rPr>
            </a:br>
            <a:r>
              <a:rPr lang="en-US" dirty="0">
                <a:solidFill>
                  <a:schemeClr val="bg1"/>
                </a:solidFill>
              </a:rPr>
              <a:t>— </a:t>
            </a:r>
            <a:r>
              <a:rPr lang="en-US" b="1" dirty="0" err="1">
                <a:solidFill>
                  <a:schemeClr val="bg1"/>
                </a:solidFill>
              </a:rPr>
              <a:t>Luulay</a:t>
            </a:r>
            <a:r>
              <a:rPr lang="en-US" b="1" dirty="0">
                <a:solidFill>
                  <a:schemeClr val="bg1"/>
                </a:solidFill>
              </a:rPr>
              <a:t>, </a:t>
            </a:r>
            <a:r>
              <a:rPr lang="en-US" altLang="en-US" b="1" dirty="0">
                <a:solidFill>
                  <a:schemeClr val="bg1"/>
                </a:solidFill>
                <a:latin typeface="Arial" panose="020B0604020202020204" pitchFamily="34" charset="0"/>
              </a:rPr>
              <a:t>Short Course Graduate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17454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000" fill="hold"/>
                                        <p:tgtEl>
                                          <p:spTgt spid="40"/>
                                        </p:tgtEl>
                                        <p:attrNameLst>
                                          <p:attrName>ppt_x</p:attrName>
                                        </p:attrNameLst>
                                      </p:cBhvr>
                                      <p:tavLst>
                                        <p:tav tm="0">
                                          <p:val>
                                            <p:strVal val="1+#ppt_w/2"/>
                                          </p:val>
                                        </p:tav>
                                        <p:tav tm="100000">
                                          <p:val>
                                            <p:strVal val="#ppt_x"/>
                                          </p:val>
                                        </p:tav>
                                      </p:tavLst>
                                    </p:anim>
                                    <p:anim calcmode="lin" valueType="num">
                                      <p:cBhvr additive="base">
                                        <p:cTn id="16" dur="1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CDA82A57-FFD9-4F75-A4E6-DB51303AF318}"/>
              </a:ext>
            </a:extLst>
          </p:cNvPr>
          <p:cNvGrpSpPr/>
          <p:nvPr/>
        </p:nvGrpSpPr>
        <p:grpSpPr>
          <a:xfrm>
            <a:off x="5975350" y="668338"/>
            <a:ext cx="1679575" cy="1676400"/>
            <a:chOff x="1919288" y="2590800"/>
            <a:chExt cx="1679575" cy="1676400"/>
          </a:xfrm>
          <a:solidFill>
            <a:schemeClr val="tx1">
              <a:lumMod val="95000"/>
              <a:lumOff val="5000"/>
            </a:schemeClr>
          </a:solidFill>
        </p:grpSpPr>
        <p:sp>
          <p:nvSpPr>
            <p:cNvPr id="34" name="Freeform 12">
              <a:extLst>
                <a:ext uri="{FF2B5EF4-FFF2-40B4-BE49-F238E27FC236}">
                  <a16:creationId xmlns:a16="http://schemas.microsoft.com/office/drawing/2014/main" id="{4B07D548-E4A5-4524-BB8C-B1218A2CD020}"/>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5" name="Freeform 12">
              <a:extLst>
                <a:ext uri="{FF2B5EF4-FFF2-40B4-BE49-F238E27FC236}">
                  <a16:creationId xmlns:a16="http://schemas.microsoft.com/office/drawing/2014/main" id="{E03BEE9B-BCF1-4142-853C-7F5663BF9F9A}"/>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36" name="Group 35">
            <a:extLst>
              <a:ext uri="{FF2B5EF4-FFF2-40B4-BE49-F238E27FC236}">
                <a16:creationId xmlns:a16="http://schemas.microsoft.com/office/drawing/2014/main" id="{B6AAD49E-0698-4F90-97A3-210BD965B228}"/>
              </a:ext>
            </a:extLst>
          </p:cNvPr>
          <p:cNvGrpSpPr/>
          <p:nvPr/>
        </p:nvGrpSpPr>
        <p:grpSpPr>
          <a:xfrm>
            <a:off x="9823450" y="668338"/>
            <a:ext cx="1679575" cy="1676400"/>
            <a:chOff x="1919288" y="2590800"/>
            <a:chExt cx="1679575" cy="1676400"/>
          </a:xfrm>
          <a:solidFill>
            <a:schemeClr val="tx1">
              <a:lumMod val="95000"/>
              <a:lumOff val="5000"/>
            </a:schemeClr>
          </a:solidFill>
        </p:grpSpPr>
        <p:sp>
          <p:nvSpPr>
            <p:cNvPr id="37" name="Freeform 12">
              <a:extLst>
                <a:ext uri="{FF2B5EF4-FFF2-40B4-BE49-F238E27FC236}">
                  <a16:creationId xmlns:a16="http://schemas.microsoft.com/office/drawing/2014/main" id="{27467AFA-479C-4D64-B5A0-A337889B76C5}"/>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8" name="Freeform 12">
              <a:extLst>
                <a:ext uri="{FF2B5EF4-FFF2-40B4-BE49-F238E27FC236}">
                  <a16:creationId xmlns:a16="http://schemas.microsoft.com/office/drawing/2014/main" id="{70D92F3F-5E7E-4589-A84B-4061A07CD463}"/>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39" name="Group 38">
            <a:extLst>
              <a:ext uri="{FF2B5EF4-FFF2-40B4-BE49-F238E27FC236}">
                <a16:creationId xmlns:a16="http://schemas.microsoft.com/office/drawing/2014/main" id="{2F482F50-3F5F-4DB6-95EB-A2E7EAE8A328}"/>
              </a:ext>
            </a:extLst>
          </p:cNvPr>
          <p:cNvGrpSpPr/>
          <p:nvPr/>
        </p:nvGrpSpPr>
        <p:grpSpPr>
          <a:xfrm>
            <a:off x="5975350" y="4516438"/>
            <a:ext cx="1679575" cy="1676400"/>
            <a:chOff x="1919288" y="2590800"/>
            <a:chExt cx="1679575" cy="1676400"/>
          </a:xfrm>
          <a:solidFill>
            <a:schemeClr val="tx1">
              <a:lumMod val="95000"/>
              <a:lumOff val="5000"/>
            </a:schemeClr>
          </a:solidFill>
        </p:grpSpPr>
        <p:sp>
          <p:nvSpPr>
            <p:cNvPr id="40" name="Freeform 12">
              <a:extLst>
                <a:ext uri="{FF2B5EF4-FFF2-40B4-BE49-F238E27FC236}">
                  <a16:creationId xmlns:a16="http://schemas.microsoft.com/office/drawing/2014/main" id="{B90AD6B2-CFF6-483B-84A3-A4C0ACE467C6}"/>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1" name="Freeform 12">
              <a:extLst>
                <a:ext uri="{FF2B5EF4-FFF2-40B4-BE49-F238E27FC236}">
                  <a16:creationId xmlns:a16="http://schemas.microsoft.com/office/drawing/2014/main" id="{5CC55A1B-65D8-466B-BE26-895C2AD908E8}"/>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42" name="Group 41">
            <a:extLst>
              <a:ext uri="{FF2B5EF4-FFF2-40B4-BE49-F238E27FC236}">
                <a16:creationId xmlns:a16="http://schemas.microsoft.com/office/drawing/2014/main" id="{997DDACF-ACA0-4788-99C2-FC3852977D1C}"/>
              </a:ext>
            </a:extLst>
          </p:cNvPr>
          <p:cNvGrpSpPr/>
          <p:nvPr/>
        </p:nvGrpSpPr>
        <p:grpSpPr>
          <a:xfrm>
            <a:off x="9823450" y="4516438"/>
            <a:ext cx="1679575" cy="1676400"/>
            <a:chOff x="1919288" y="2590800"/>
            <a:chExt cx="1679575" cy="1676400"/>
          </a:xfrm>
          <a:solidFill>
            <a:schemeClr val="tx1">
              <a:lumMod val="95000"/>
              <a:lumOff val="5000"/>
            </a:schemeClr>
          </a:solidFill>
        </p:grpSpPr>
        <p:sp>
          <p:nvSpPr>
            <p:cNvPr id="43" name="Freeform 12">
              <a:extLst>
                <a:ext uri="{FF2B5EF4-FFF2-40B4-BE49-F238E27FC236}">
                  <a16:creationId xmlns:a16="http://schemas.microsoft.com/office/drawing/2014/main" id="{60E8C486-A4E0-44C2-9B32-3F37C14CA210}"/>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4" name="Freeform 12">
              <a:extLst>
                <a:ext uri="{FF2B5EF4-FFF2-40B4-BE49-F238E27FC236}">
                  <a16:creationId xmlns:a16="http://schemas.microsoft.com/office/drawing/2014/main" id="{E0665120-1669-4EE1-8231-C8E0EC23571E}"/>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45" name="Group 44">
            <a:extLst>
              <a:ext uri="{FF2B5EF4-FFF2-40B4-BE49-F238E27FC236}">
                <a16:creationId xmlns:a16="http://schemas.microsoft.com/office/drawing/2014/main" id="{B6B65D09-C126-4230-86C9-B158B37420FB}"/>
              </a:ext>
            </a:extLst>
          </p:cNvPr>
          <p:cNvGrpSpPr/>
          <p:nvPr/>
        </p:nvGrpSpPr>
        <p:grpSpPr>
          <a:xfrm>
            <a:off x="7899400" y="2590007"/>
            <a:ext cx="1679575" cy="1676400"/>
            <a:chOff x="1919288" y="2590800"/>
            <a:chExt cx="1679575" cy="1676400"/>
          </a:xfrm>
          <a:solidFill>
            <a:schemeClr val="tx1">
              <a:lumMod val="95000"/>
              <a:lumOff val="5000"/>
            </a:schemeClr>
          </a:solidFill>
        </p:grpSpPr>
        <p:sp>
          <p:nvSpPr>
            <p:cNvPr id="46" name="Freeform 12">
              <a:extLst>
                <a:ext uri="{FF2B5EF4-FFF2-40B4-BE49-F238E27FC236}">
                  <a16:creationId xmlns:a16="http://schemas.microsoft.com/office/drawing/2014/main" id="{AF6C00E7-F989-4496-977C-B1008D43C538}"/>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7" name="Freeform 12">
              <a:extLst>
                <a:ext uri="{FF2B5EF4-FFF2-40B4-BE49-F238E27FC236}">
                  <a16:creationId xmlns:a16="http://schemas.microsoft.com/office/drawing/2014/main" id="{6F19698B-D6D7-432A-85FC-710C481DAE45}"/>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48" name="Group 47">
            <a:extLst>
              <a:ext uri="{FF2B5EF4-FFF2-40B4-BE49-F238E27FC236}">
                <a16:creationId xmlns:a16="http://schemas.microsoft.com/office/drawing/2014/main" id="{3331D7FC-7EA4-4681-9BB8-59F0F08AE20D}"/>
              </a:ext>
            </a:extLst>
          </p:cNvPr>
          <p:cNvGrpSpPr/>
          <p:nvPr/>
        </p:nvGrpSpPr>
        <p:grpSpPr>
          <a:xfrm>
            <a:off x="9834217" y="2590007"/>
            <a:ext cx="1679575" cy="1676400"/>
            <a:chOff x="1919288" y="2590800"/>
            <a:chExt cx="1679575" cy="1676400"/>
          </a:xfrm>
          <a:solidFill>
            <a:schemeClr val="tx1">
              <a:lumMod val="95000"/>
              <a:lumOff val="5000"/>
            </a:schemeClr>
          </a:solidFill>
        </p:grpSpPr>
        <p:sp>
          <p:nvSpPr>
            <p:cNvPr id="49" name="Freeform 12">
              <a:extLst>
                <a:ext uri="{FF2B5EF4-FFF2-40B4-BE49-F238E27FC236}">
                  <a16:creationId xmlns:a16="http://schemas.microsoft.com/office/drawing/2014/main" id="{0CADDFE3-2016-4487-87D8-AF6BB3030568}"/>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0" name="Freeform 12">
              <a:extLst>
                <a:ext uri="{FF2B5EF4-FFF2-40B4-BE49-F238E27FC236}">
                  <a16:creationId xmlns:a16="http://schemas.microsoft.com/office/drawing/2014/main" id="{B0BBBD96-F366-495D-899B-A1C854774E62}"/>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51" name="Group 50">
            <a:extLst>
              <a:ext uri="{FF2B5EF4-FFF2-40B4-BE49-F238E27FC236}">
                <a16:creationId xmlns:a16="http://schemas.microsoft.com/office/drawing/2014/main" id="{E5C6585A-6B3C-45B1-98D5-30F5612712A0}"/>
              </a:ext>
            </a:extLst>
          </p:cNvPr>
          <p:cNvGrpSpPr/>
          <p:nvPr/>
        </p:nvGrpSpPr>
        <p:grpSpPr>
          <a:xfrm>
            <a:off x="5977835" y="2590007"/>
            <a:ext cx="1679575" cy="1676400"/>
            <a:chOff x="1919288" y="2590800"/>
            <a:chExt cx="1679575" cy="1676400"/>
          </a:xfrm>
          <a:solidFill>
            <a:schemeClr val="tx1">
              <a:lumMod val="95000"/>
              <a:lumOff val="5000"/>
            </a:schemeClr>
          </a:solidFill>
        </p:grpSpPr>
        <p:sp>
          <p:nvSpPr>
            <p:cNvPr id="52" name="Freeform 12">
              <a:extLst>
                <a:ext uri="{FF2B5EF4-FFF2-40B4-BE49-F238E27FC236}">
                  <a16:creationId xmlns:a16="http://schemas.microsoft.com/office/drawing/2014/main" id="{5E31B916-B36A-4604-AF1A-2D4272B6AC17}"/>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3" name="Freeform 12">
              <a:extLst>
                <a:ext uri="{FF2B5EF4-FFF2-40B4-BE49-F238E27FC236}">
                  <a16:creationId xmlns:a16="http://schemas.microsoft.com/office/drawing/2014/main" id="{D9A48385-B609-48E5-84F0-C7C7E052FF98}"/>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54" name="Group 53">
            <a:extLst>
              <a:ext uri="{FF2B5EF4-FFF2-40B4-BE49-F238E27FC236}">
                <a16:creationId xmlns:a16="http://schemas.microsoft.com/office/drawing/2014/main" id="{F23009C5-D99A-401F-ABBB-DB386A57A825}"/>
              </a:ext>
            </a:extLst>
          </p:cNvPr>
          <p:cNvGrpSpPr/>
          <p:nvPr/>
        </p:nvGrpSpPr>
        <p:grpSpPr>
          <a:xfrm>
            <a:off x="7896915" y="668338"/>
            <a:ext cx="1679575" cy="1676400"/>
            <a:chOff x="1919288" y="2590800"/>
            <a:chExt cx="1679575" cy="1676400"/>
          </a:xfrm>
          <a:solidFill>
            <a:schemeClr val="tx1">
              <a:lumMod val="95000"/>
              <a:lumOff val="5000"/>
            </a:schemeClr>
          </a:solidFill>
        </p:grpSpPr>
        <p:sp>
          <p:nvSpPr>
            <p:cNvPr id="55" name="Freeform 12">
              <a:extLst>
                <a:ext uri="{FF2B5EF4-FFF2-40B4-BE49-F238E27FC236}">
                  <a16:creationId xmlns:a16="http://schemas.microsoft.com/office/drawing/2014/main" id="{65B2A765-3BA1-4D92-A39A-87C65345DF7B}"/>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6" name="Freeform 12">
              <a:extLst>
                <a:ext uri="{FF2B5EF4-FFF2-40B4-BE49-F238E27FC236}">
                  <a16:creationId xmlns:a16="http://schemas.microsoft.com/office/drawing/2014/main" id="{92E911F1-618A-4A75-A07B-CEEAFA88AC69}"/>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57" name="Group 56">
            <a:extLst>
              <a:ext uri="{FF2B5EF4-FFF2-40B4-BE49-F238E27FC236}">
                <a16:creationId xmlns:a16="http://schemas.microsoft.com/office/drawing/2014/main" id="{75D8EBC9-7796-4FD6-BEDD-6832D61C6298}"/>
              </a:ext>
            </a:extLst>
          </p:cNvPr>
          <p:cNvGrpSpPr/>
          <p:nvPr/>
        </p:nvGrpSpPr>
        <p:grpSpPr>
          <a:xfrm>
            <a:off x="7896915" y="4518095"/>
            <a:ext cx="1679575" cy="1676400"/>
            <a:chOff x="1919288" y="2590800"/>
            <a:chExt cx="1679575" cy="1676400"/>
          </a:xfrm>
          <a:solidFill>
            <a:schemeClr val="tx1">
              <a:lumMod val="95000"/>
              <a:lumOff val="5000"/>
            </a:schemeClr>
          </a:solidFill>
        </p:grpSpPr>
        <p:sp>
          <p:nvSpPr>
            <p:cNvPr id="58" name="Freeform 12">
              <a:extLst>
                <a:ext uri="{FF2B5EF4-FFF2-40B4-BE49-F238E27FC236}">
                  <a16:creationId xmlns:a16="http://schemas.microsoft.com/office/drawing/2014/main" id="{826BD606-C283-4554-8ACD-03FB91B3F271}"/>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59" name="Freeform 12">
              <a:extLst>
                <a:ext uri="{FF2B5EF4-FFF2-40B4-BE49-F238E27FC236}">
                  <a16:creationId xmlns:a16="http://schemas.microsoft.com/office/drawing/2014/main" id="{3831D57F-8E09-4549-8E37-3C57A7EA46A7}"/>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14" name="Rectangle 14">
            <a:extLst>
              <a:ext uri="{FF2B5EF4-FFF2-40B4-BE49-F238E27FC236}">
                <a16:creationId xmlns:a16="http://schemas.microsoft.com/office/drawing/2014/main" id="{0FBD4AEA-3676-4256-A148-E80AFDAB2F8A}"/>
              </a:ext>
            </a:extLst>
          </p:cNvPr>
          <p:cNvSpPr>
            <a:spLocks noChangeArrowheads="1"/>
          </p:cNvSpPr>
          <p:nvPr/>
        </p:nvSpPr>
        <p:spPr bwMode="auto">
          <a:xfrm>
            <a:off x="595722" y="668338"/>
            <a:ext cx="4345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dirty="0"/>
              <a:t> </a:t>
            </a:r>
            <a:r>
              <a:rPr lang="en-US" sz="3000" b="1" dirty="0">
                <a:solidFill>
                  <a:srgbClr val="9FA7C4"/>
                </a:solidFill>
                <a:latin typeface="Open Sans Semibold" panose="020B0706030804020204" pitchFamily="34" charset="0"/>
              </a:rPr>
              <a:t>What Our Students Say</a:t>
            </a:r>
            <a:endParaRPr lang="ru-UA" altLang="ru-UA" sz="3000" b="1" dirty="0">
              <a:solidFill>
                <a:srgbClr val="9FA7C4"/>
              </a:solidFill>
              <a:latin typeface="Open Sans Semibold" panose="020B0706030804020204" pitchFamily="34" charset="0"/>
            </a:endParaRPr>
          </a:p>
        </p:txBody>
      </p:sp>
      <p:grpSp>
        <p:nvGrpSpPr>
          <p:cNvPr id="4" name="Group 3">
            <a:extLst>
              <a:ext uri="{FF2B5EF4-FFF2-40B4-BE49-F238E27FC236}">
                <a16:creationId xmlns:a16="http://schemas.microsoft.com/office/drawing/2014/main" id="{C14A5636-F21B-4AD4-B9D8-CCDF9BD265B5}"/>
              </a:ext>
            </a:extLst>
          </p:cNvPr>
          <p:cNvGrpSpPr/>
          <p:nvPr/>
        </p:nvGrpSpPr>
        <p:grpSpPr>
          <a:xfrm>
            <a:off x="10130117" y="3043237"/>
            <a:ext cx="1141338" cy="713790"/>
            <a:chOff x="10130117" y="3043237"/>
            <a:chExt cx="1141338" cy="713790"/>
          </a:xfrm>
        </p:grpSpPr>
        <p:sp>
          <p:nvSpPr>
            <p:cNvPr id="21" name="Rectangle 21">
              <a:extLst>
                <a:ext uri="{FF2B5EF4-FFF2-40B4-BE49-F238E27FC236}">
                  <a16:creationId xmlns:a16="http://schemas.microsoft.com/office/drawing/2014/main" id="{0DF674CA-EB75-46CA-BA07-FA6B7B963CD8}"/>
                </a:ext>
              </a:extLst>
            </p:cNvPr>
            <p:cNvSpPr>
              <a:spLocks noChangeArrowheads="1"/>
            </p:cNvSpPr>
            <p:nvPr/>
          </p:nvSpPr>
          <p:spPr bwMode="auto">
            <a:xfrm>
              <a:off x="10130117" y="3587750"/>
              <a:ext cx="11413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100" dirty="0">
                  <a:solidFill>
                    <a:schemeClr val="accent1"/>
                  </a:solidFill>
                  <a:latin typeface="Open Sans" panose="020B0606030504020204" pitchFamily="34" charset="0"/>
                </a:rPr>
                <a:t>GRAPHIC DESIGN</a:t>
              </a:r>
              <a:endParaRPr kumimoji="0" lang="ru-UA" altLang="ru-UA" sz="1800" b="0" i="0" u="none" strike="noStrike" cap="none" normalizeH="0" baseline="0" dirty="0">
                <a:ln>
                  <a:noFill/>
                </a:ln>
                <a:solidFill>
                  <a:schemeClr val="accent1"/>
                </a:solidFill>
                <a:effectLst/>
              </a:endParaRPr>
            </a:p>
          </p:txBody>
        </p:sp>
        <p:sp>
          <p:nvSpPr>
            <p:cNvPr id="22" name="Rectangle 22">
              <a:extLst>
                <a:ext uri="{FF2B5EF4-FFF2-40B4-BE49-F238E27FC236}">
                  <a16:creationId xmlns:a16="http://schemas.microsoft.com/office/drawing/2014/main" id="{43521886-68B2-4458-9546-6191168CC663}"/>
                </a:ext>
              </a:extLst>
            </p:cNvPr>
            <p:cNvSpPr>
              <a:spLocks noChangeArrowheads="1"/>
            </p:cNvSpPr>
            <p:nvPr/>
          </p:nvSpPr>
          <p:spPr bwMode="auto">
            <a:xfrm>
              <a:off x="10185831" y="3043237"/>
              <a:ext cx="882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700" b="1" dirty="0">
                  <a:solidFill>
                    <a:schemeClr val="accent1"/>
                  </a:solidFill>
                  <a:latin typeface="Open Sans Semibold" panose="020B0706030804020204" pitchFamily="34" charset="0"/>
                </a:rPr>
                <a:t>DAACAD</a:t>
              </a:r>
              <a:endParaRPr kumimoji="0" lang="ru-UA" altLang="ru-UA" sz="1800" b="0" i="0" u="none" strike="noStrike" cap="none" normalizeH="0" baseline="0" dirty="0">
                <a:ln>
                  <a:noFill/>
                </a:ln>
                <a:solidFill>
                  <a:schemeClr val="accent1"/>
                </a:solidFill>
                <a:effectLst/>
              </a:endParaRPr>
            </a:p>
          </p:txBody>
        </p:sp>
      </p:grpSp>
      <p:grpSp>
        <p:nvGrpSpPr>
          <p:cNvPr id="3" name="Group 2">
            <a:extLst>
              <a:ext uri="{FF2B5EF4-FFF2-40B4-BE49-F238E27FC236}">
                <a16:creationId xmlns:a16="http://schemas.microsoft.com/office/drawing/2014/main" id="{FB53046E-09BA-459D-889C-8312B17359A5}"/>
              </a:ext>
            </a:extLst>
          </p:cNvPr>
          <p:cNvGrpSpPr/>
          <p:nvPr/>
        </p:nvGrpSpPr>
        <p:grpSpPr>
          <a:xfrm>
            <a:off x="6394275" y="3057525"/>
            <a:ext cx="783869" cy="683627"/>
            <a:chOff x="6394275" y="3057525"/>
            <a:chExt cx="783869" cy="683627"/>
          </a:xfrm>
        </p:grpSpPr>
        <p:sp>
          <p:nvSpPr>
            <p:cNvPr id="24" name="Rectangle 24">
              <a:extLst>
                <a:ext uri="{FF2B5EF4-FFF2-40B4-BE49-F238E27FC236}">
                  <a16:creationId xmlns:a16="http://schemas.microsoft.com/office/drawing/2014/main" id="{CE885225-72C4-4069-9075-D54C1E0A9362}"/>
                </a:ext>
              </a:extLst>
            </p:cNvPr>
            <p:cNvSpPr>
              <a:spLocks noChangeArrowheads="1"/>
            </p:cNvSpPr>
            <p:nvPr/>
          </p:nvSpPr>
          <p:spPr bwMode="auto">
            <a:xfrm>
              <a:off x="6534742" y="3571875"/>
              <a:ext cx="6235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100" dirty="0">
                  <a:solidFill>
                    <a:schemeClr val="accent1"/>
                  </a:solidFill>
                  <a:latin typeface="Open Sans" panose="020B0606030504020204" pitchFamily="34" charset="0"/>
                </a:rPr>
                <a:t>STUDENT</a:t>
              </a:r>
              <a:endParaRPr kumimoji="0" lang="ru-UA" altLang="ru-UA" sz="1800" b="0" i="0" u="none" strike="noStrike" cap="none" normalizeH="0" baseline="0" dirty="0">
                <a:ln>
                  <a:noFill/>
                </a:ln>
                <a:solidFill>
                  <a:schemeClr val="accent1"/>
                </a:solidFill>
                <a:effectLst/>
              </a:endParaRPr>
            </a:p>
          </p:txBody>
        </p:sp>
        <p:sp>
          <p:nvSpPr>
            <p:cNvPr id="25" name="Rectangle 25">
              <a:extLst>
                <a:ext uri="{FF2B5EF4-FFF2-40B4-BE49-F238E27FC236}">
                  <a16:creationId xmlns:a16="http://schemas.microsoft.com/office/drawing/2014/main" id="{0E581F9D-606F-4FB8-8178-EFCA7201C16C}"/>
                </a:ext>
              </a:extLst>
            </p:cNvPr>
            <p:cNvSpPr>
              <a:spLocks noChangeArrowheads="1"/>
            </p:cNvSpPr>
            <p:nvPr/>
          </p:nvSpPr>
          <p:spPr bwMode="auto">
            <a:xfrm>
              <a:off x="6394275" y="3057525"/>
              <a:ext cx="78386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1700" b="1" i="0" u="none" strike="noStrike" cap="none" normalizeH="0" baseline="0" dirty="0">
                  <a:ln>
                    <a:noFill/>
                  </a:ln>
                  <a:solidFill>
                    <a:schemeClr val="accent1"/>
                  </a:solidFill>
                  <a:effectLst/>
                  <a:latin typeface="Open Sans Semibold" panose="020B0706030804020204" pitchFamily="34" charset="0"/>
                </a:rPr>
                <a:t>HANA</a:t>
              </a:r>
              <a:r>
                <a:rPr lang="en-US" altLang="ru-UA" sz="1700" b="1" dirty="0">
                  <a:solidFill>
                    <a:schemeClr val="accent1"/>
                  </a:solidFill>
                  <a:latin typeface="Open Sans Semibold" panose="020B0706030804020204" pitchFamily="34" charset="0"/>
                </a:rPr>
                <a:t>D</a:t>
              </a:r>
              <a:endParaRPr kumimoji="0" lang="ru-UA" altLang="ru-UA" sz="1800" b="0" i="0" u="none" strike="noStrike" cap="none" normalizeH="0" baseline="0" dirty="0">
                <a:ln>
                  <a:noFill/>
                </a:ln>
                <a:solidFill>
                  <a:schemeClr val="accent1"/>
                </a:solidFill>
                <a:effectLst/>
              </a:endParaRPr>
            </a:p>
          </p:txBody>
        </p:sp>
      </p:grpSp>
      <p:grpSp>
        <p:nvGrpSpPr>
          <p:cNvPr id="5" name="Group 4">
            <a:extLst>
              <a:ext uri="{FF2B5EF4-FFF2-40B4-BE49-F238E27FC236}">
                <a16:creationId xmlns:a16="http://schemas.microsoft.com/office/drawing/2014/main" id="{F4F5F57B-28A3-4945-BD31-C01035EEE613}"/>
              </a:ext>
            </a:extLst>
          </p:cNvPr>
          <p:cNvGrpSpPr/>
          <p:nvPr/>
        </p:nvGrpSpPr>
        <p:grpSpPr>
          <a:xfrm>
            <a:off x="8289993" y="4964113"/>
            <a:ext cx="834011" cy="721727"/>
            <a:chOff x="8289993" y="4964113"/>
            <a:chExt cx="834011" cy="721727"/>
          </a:xfrm>
        </p:grpSpPr>
        <p:sp>
          <p:nvSpPr>
            <p:cNvPr id="27" name="Rectangle 27">
              <a:extLst>
                <a:ext uri="{FF2B5EF4-FFF2-40B4-BE49-F238E27FC236}">
                  <a16:creationId xmlns:a16="http://schemas.microsoft.com/office/drawing/2014/main" id="{95A81927-0751-4A1A-BE27-F134BBD8578C}"/>
                </a:ext>
              </a:extLst>
            </p:cNvPr>
            <p:cNvSpPr>
              <a:spLocks noChangeArrowheads="1"/>
            </p:cNvSpPr>
            <p:nvPr/>
          </p:nvSpPr>
          <p:spPr bwMode="auto">
            <a:xfrm>
              <a:off x="8482583" y="5516563"/>
              <a:ext cx="58830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100" dirty="0">
                  <a:solidFill>
                    <a:schemeClr val="accent1"/>
                  </a:solidFill>
                  <a:latin typeface="Open Sans" panose="020B0606030504020204" pitchFamily="34" charset="0"/>
                </a:rPr>
                <a:t>LECTURE</a:t>
              </a:r>
              <a:endParaRPr kumimoji="0" lang="ru-UA" altLang="ru-UA" sz="1800" b="0" i="0" u="none" strike="noStrike" cap="none" normalizeH="0" baseline="0" dirty="0">
                <a:ln>
                  <a:noFill/>
                </a:ln>
                <a:solidFill>
                  <a:schemeClr val="accent1"/>
                </a:solidFill>
                <a:effectLst/>
              </a:endParaRPr>
            </a:p>
          </p:txBody>
        </p:sp>
        <p:sp>
          <p:nvSpPr>
            <p:cNvPr id="28" name="Rectangle 28">
              <a:extLst>
                <a:ext uri="{FF2B5EF4-FFF2-40B4-BE49-F238E27FC236}">
                  <a16:creationId xmlns:a16="http://schemas.microsoft.com/office/drawing/2014/main" id="{DE9F9522-29B0-4598-8267-D24BB5962831}"/>
                </a:ext>
              </a:extLst>
            </p:cNvPr>
            <p:cNvSpPr>
              <a:spLocks noChangeArrowheads="1"/>
            </p:cNvSpPr>
            <p:nvPr/>
          </p:nvSpPr>
          <p:spPr bwMode="auto">
            <a:xfrm>
              <a:off x="8289993" y="4964113"/>
              <a:ext cx="8340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700" b="1" dirty="0">
                  <a:solidFill>
                    <a:schemeClr val="accent1"/>
                  </a:solidFill>
                  <a:latin typeface="Open Sans Semibold" panose="020B0706030804020204" pitchFamily="34" charset="0"/>
                </a:rPr>
                <a:t>JAAMAC</a:t>
              </a:r>
              <a:endParaRPr kumimoji="0" lang="ru-UA" altLang="ru-UA" sz="1800" b="0" i="0" u="none" strike="noStrike" cap="none" normalizeH="0" baseline="0" dirty="0">
                <a:ln>
                  <a:noFill/>
                </a:ln>
                <a:solidFill>
                  <a:schemeClr val="accent1"/>
                </a:solidFill>
                <a:effectLst/>
              </a:endParaRPr>
            </a:p>
          </p:txBody>
        </p:sp>
      </p:grpSp>
      <p:sp>
        <p:nvSpPr>
          <p:cNvPr id="66" name="TextBox 65">
            <a:extLst>
              <a:ext uri="{FF2B5EF4-FFF2-40B4-BE49-F238E27FC236}">
                <a16:creationId xmlns:a16="http://schemas.microsoft.com/office/drawing/2014/main" id="{5F4FAC27-19BE-4AA4-A3D8-99D607EC9A8D}"/>
              </a:ext>
            </a:extLst>
          </p:cNvPr>
          <p:cNvSpPr txBox="1"/>
          <p:nvPr/>
        </p:nvSpPr>
        <p:spPr>
          <a:xfrm>
            <a:off x="595721" y="1285329"/>
            <a:ext cx="3689199" cy="1080937"/>
          </a:xfrm>
          <a:prstGeom prst="rect">
            <a:avLst/>
          </a:prstGeom>
          <a:noFill/>
        </p:spPr>
        <p:txBody>
          <a:bodyPr wrap="square" rtlCol="0">
            <a:spAutoFit/>
          </a:bodyPr>
          <a:lstStyle/>
          <a:p>
            <a:pPr algn="just">
              <a:lnSpc>
                <a:spcPct val="150000"/>
              </a:lnSpc>
            </a:pPr>
            <a:r>
              <a:rPr lang="en-US" sz="1100" dirty="0">
                <a:solidFill>
                  <a:schemeClr val="bg1"/>
                </a:solidFill>
              </a:rPr>
              <a:t>“</a:t>
            </a:r>
            <a:r>
              <a:rPr lang="en-US" sz="1100" dirty="0" err="1">
                <a:solidFill>
                  <a:schemeClr val="bg1"/>
                </a:solidFill>
              </a:rPr>
              <a:t>Dhapti</a:t>
            </a:r>
            <a:r>
              <a:rPr lang="en-US" sz="1100" dirty="0">
                <a:solidFill>
                  <a:schemeClr val="bg1"/>
                </a:solidFill>
              </a:rPr>
              <a:t> helped me turn creativity into skill. I used to just admire designs online — now I can create my own posters and logos using Photoshop and Illustrator. I even started designing for others!”</a:t>
            </a:r>
            <a:endParaRPr lang="ru-RU"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Placeholder 9">
            <a:extLst>
              <a:ext uri="{FF2B5EF4-FFF2-40B4-BE49-F238E27FC236}">
                <a16:creationId xmlns:a16="http://schemas.microsoft.com/office/drawing/2014/main" id="{C5AF352D-A406-2047-2CF7-98D5E721A1FD}"/>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1123" b="11123"/>
          <a:stretch>
            <a:fillRect/>
          </a:stretch>
        </p:blipFill>
        <p:spPr/>
      </p:pic>
      <p:pic>
        <p:nvPicPr>
          <p:cNvPr id="64" name="Picture Placeholder 63">
            <a:extLst>
              <a:ext uri="{FF2B5EF4-FFF2-40B4-BE49-F238E27FC236}">
                <a16:creationId xmlns:a16="http://schemas.microsoft.com/office/drawing/2014/main" id="{16F3B3DA-43C4-155A-B53C-20267692C5E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812" r="16812"/>
          <a:stretch>
            <a:fillRect/>
          </a:stretch>
        </p:blipFill>
        <p:spPr>
          <a:solidFill>
            <a:schemeClr val="tx1">
              <a:lumMod val="95000"/>
              <a:lumOff val="5000"/>
            </a:schemeClr>
          </a:solidFill>
        </p:spPr>
      </p:pic>
      <p:pic>
        <p:nvPicPr>
          <p:cNvPr id="62" name="Picture Placeholder 61">
            <a:extLst>
              <a:ext uri="{FF2B5EF4-FFF2-40B4-BE49-F238E27FC236}">
                <a16:creationId xmlns:a16="http://schemas.microsoft.com/office/drawing/2014/main" id="{0447B9BD-68B9-841F-5188-DB7883E14D42}"/>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6776" r="16776"/>
          <a:stretch/>
        </p:blipFill>
        <p:spPr/>
      </p:pic>
      <p:pic>
        <p:nvPicPr>
          <p:cNvPr id="20" name="Picture Placeholder 19">
            <a:extLst>
              <a:ext uri="{FF2B5EF4-FFF2-40B4-BE49-F238E27FC236}">
                <a16:creationId xmlns:a16="http://schemas.microsoft.com/office/drawing/2014/main" id="{7F09A5EF-E5CC-0B1B-E055-6AAD9F1E517A}"/>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t="9544" b="9544"/>
          <a:stretch>
            <a:fillRect/>
          </a:stretch>
        </p:blipFill>
        <p:spPr>
          <a:solidFill>
            <a:schemeClr val="tx1">
              <a:lumMod val="95000"/>
              <a:lumOff val="5000"/>
            </a:schemeClr>
          </a:solidFill>
        </p:spPr>
      </p:pic>
      <p:pic>
        <p:nvPicPr>
          <p:cNvPr id="13" name="Picture Placeholder 12">
            <a:extLst>
              <a:ext uri="{FF2B5EF4-FFF2-40B4-BE49-F238E27FC236}">
                <a16:creationId xmlns:a16="http://schemas.microsoft.com/office/drawing/2014/main" id="{02717BE4-9720-90AD-94AC-15CAB18990C7}"/>
              </a:ext>
            </a:extLst>
          </p:cNvPr>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l="4268" r="4268"/>
          <a:stretch>
            <a:fillRect/>
          </a:stretch>
        </p:blipFill>
        <p:spPr>
          <a:solidFill>
            <a:schemeClr val="tx1">
              <a:lumMod val="95000"/>
              <a:lumOff val="5000"/>
            </a:schemeClr>
          </a:solidFill>
        </p:spPr>
      </p:pic>
      <p:sp>
        <p:nvSpPr>
          <p:cNvPr id="6" name="TextBox 5">
            <a:extLst>
              <a:ext uri="{FF2B5EF4-FFF2-40B4-BE49-F238E27FC236}">
                <a16:creationId xmlns:a16="http://schemas.microsoft.com/office/drawing/2014/main" id="{23238281-0AE7-AD2E-9EBA-DEE6A4E54B86}"/>
              </a:ext>
            </a:extLst>
          </p:cNvPr>
          <p:cNvSpPr txBox="1"/>
          <p:nvPr/>
        </p:nvSpPr>
        <p:spPr>
          <a:xfrm>
            <a:off x="595722" y="2781353"/>
            <a:ext cx="3689198" cy="1080937"/>
          </a:xfrm>
          <a:prstGeom prst="rect">
            <a:avLst/>
          </a:prstGeom>
          <a:noFill/>
        </p:spPr>
        <p:txBody>
          <a:bodyPr wrap="square" rtlCol="0">
            <a:spAutoFit/>
          </a:bodyPr>
          <a:lstStyle/>
          <a:p>
            <a:pPr algn="just">
              <a:lnSpc>
                <a:spcPct val="150000"/>
              </a:lnSpc>
            </a:pPr>
            <a:r>
              <a:rPr lang="en-US" sz="1100" dirty="0">
                <a:solidFill>
                  <a:schemeClr val="bg1"/>
                </a:solidFill>
              </a:rPr>
              <a:t>“I never imagined that learning Excel could change the way I think. </a:t>
            </a:r>
            <a:r>
              <a:rPr lang="en-US" sz="1100" dirty="0" err="1">
                <a:solidFill>
                  <a:schemeClr val="bg1"/>
                </a:solidFill>
              </a:rPr>
              <a:t>Dhapti</a:t>
            </a:r>
            <a:r>
              <a:rPr lang="en-US" sz="1100" dirty="0">
                <a:solidFill>
                  <a:schemeClr val="bg1"/>
                </a:solidFill>
              </a:rPr>
              <a:t> made me confident in using formulas, charts, and reports — skills I now use in real life and job applications.”</a:t>
            </a:r>
            <a:endParaRPr lang="ru-RU"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4BA866AC-30A7-834C-DBFE-938E3BB214CD}"/>
              </a:ext>
            </a:extLst>
          </p:cNvPr>
          <p:cNvSpPr txBox="1"/>
          <p:nvPr/>
        </p:nvSpPr>
        <p:spPr>
          <a:xfrm>
            <a:off x="595721" y="4277377"/>
            <a:ext cx="3689199" cy="1080937"/>
          </a:xfrm>
          <a:prstGeom prst="rect">
            <a:avLst/>
          </a:prstGeom>
          <a:noFill/>
        </p:spPr>
        <p:txBody>
          <a:bodyPr wrap="square" rtlCol="0">
            <a:spAutoFit/>
          </a:bodyPr>
          <a:lstStyle/>
          <a:p>
            <a:pPr algn="just">
              <a:lnSpc>
                <a:spcPct val="150000"/>
              </a:lnSpc>
            </a:pPr>
            <a:r>
              <a:rPr lang="en-US" sz="1100" dirty="0">
                <a:solidFill>
                  <a:schemeClr val="bg1"/>
                </a:solidFill>
              </a:rPr>
              <a:t>“At </a:t>
            </a:r>
            <a:r>
              <a:rPr lang="en-US" sz="1100" dirty="0" err="1">
                <a:solidFill>
                  <a:schemeClr val="bg1"/>
                </a:solidFill>
              </a:rPr>
              <a:t>Dhapti</a:t>
            </a:r>
            <a:r>
              <a:rPr lang="en-US" sz="1100" dirty="0">
                <a:solidFill>
                  <a:schemeClr val="bg1"/>
                </a:solidFill>
              </a:rPr>
              <a:t>, I wrote my first line of code. I thought programming was too hard for me, but the lessons were so clear and practical. Now I can build small apps and understand how software works.”</a:t>
            </a:r>
            <a:endParaRPr lang="ru-RU"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7" name="Group 66">
            <a:extLst>
              <a:ext uri="{FF2B5EF4-FFF2-40B4-BE49-F238E27FC236}">
                <a16:creationId xmlns:a16="http://schemas.microsoft.com/office/drawing/2014/main" id="{B613B070-A205-84A2-EF22-031DF8C0F727}"/>
              </a:ext>
            </a:extLst>
          </p:cNvPr>
          <p:cNvGrpSpPr/>
          <p:nvPr/>
        </p:nvGrpSpPr>
        <p:grpSpPr>
          <a:xfrm>
            <a:off x="8213010" y="1148829"/>
            <a:ext cx="976435" cy="683627"/>
            <a:chOff x="6325346" y="3057525"/>
            <a:chExt cx="976435" cy="683627"/>
          </a:xfrm>
        </p:grpSpPr>
        <p:sp>
          <p:nvSpPr>
            <p:cNvPr id="68" name="Rectangle 24">
              <a:extLst>
                <a:ext uri="{FF2B5EF4-FFF2-40B4-BE49-F238E27FC236}">
                  <a16:creationId xmlns:a16="http://schemas.microsoft.com/office/drawing/2014/main" id="{A0F7A8A7-5F4E-0F9B-1407-11EF4227F2C8}"/>
                </a:ext>
              </a:extLst>
            </p:cNvPr>
            <p:cNvSpPr>
              <a:spLocks noChangeArrowheads="1"/>
            </p:cNvSpPr>
            <p:nvPr/>
          </p:nvSpPr>
          <p:spPr bwMode="auto">
            <a:xfrm>
              <a:off x="6391275" y="3571875"/>
              <a:ext cx="9105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100" b="0" i="0" u="none" strike="noStrike" cap="none" normalizeH="0" baseline="0">
                  <a:ln>
                    <a:noFill/>
                  </a:ln>
                  <a:solidFill>
                    <a:schemeClr val="accent1"/>
                  </a:solidFill>
                  <a:effectLst/>
                  <a:latin typeface="Open Sans" panose="020B0606030504020204" pitchFamily="34" charset="0"/>
                </a:rPr>
                <a:t>Administrator</a:t>
              </a:r>
              <a:endParaRPr kumimoji="0" lang="ru-UA" altLang="ru-UA" sz="1800" b="0" i="0" u="none" strike="noStrike" cap="none" normalizeH="0" baseline="0">
                <a:ln>
                  <a:noFill/>
                </a:ln>
                <a:solidFill>
                  <a:schemeClr val="accent1"/>
                </a:solidFill>
                <a:effectLst/>
              </a:endParaRPr>
            </a:p>
          </p:txBody>
        </p:sp>
        <p:sp>
          <p:nvSpPr>
            <p:cNvPr id="69" name="Rectangle 25">
              <a:extLst>
                <a:ext uri="{FF2B5EF4-FFF2-40B4-BE49-F238E27FC236}">
                  <a16:creationId xmlns:a16="http://schemas.microsoft.com/office/drawing/2014/main" id="{67EFFC04-5394-383E-C328-E3BA73ABF084}"/>
                </a:ext>
              </a:extLst>
            </p:cNvPr>
            <p:cNvSpPr>
              <a:spLocks noChangeArrowheads="1"/>
            </p:cNvSpPr>
            <p:nvPr/>
          </p:nvSpPr>
          <p:spPr bwMode="auto">
            <a:xfrm>
              <a:off x="6325346" y="3057525"/>
              <a:ext cx="921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700" b="1" dirty="0">
                  <a:solidFill>
                    <a:schemeClr val="accent1"/>
                  </a:solidFill>
                  <a:latin typeface="Open Sans Semibold" panose="020B0706030804020204" pitchFamily="34" charset="0"/>
                </a:rPr>
                <a:t>SHAMSO</a:t>
              </a:r>
              <a:endParaRPr kumimoji="0" lang="ru-UA" altLang="ru-UA" sz="1800" b="0" i="0" u="none" strike="noStrike" cap="none" normalizeH="0" baseline="0" dirty="0">
                <a:ln>
                  <a:noFill/>
                </a:ln>
                <a:solidFill>
                  <a:schemeClr val="accent1"/>
                </a:solidFill>
                <a:effectLst/>
              </a:endParaRPr>
            </a:p>
          </p:txBody>
        </p:sp>
      </p:grpSp>
    </p:spTree>
    <p:extLst>
      <p:ext uri="{BB962C8B-B14F-4D97-AF65-F5344CB8AC3E}">
        <p14:creationId xmlns:p14="http://schemas.microsoft.com/office/powerpoint/2010/main" val="381098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750"/>
                                        <p:tgtEl>
                                          <p:spTgt spid="33"/>
                                        </p:tgtEl>
                                      </p:cBhvr>
                                    </p:animEffect>
                                  </p:childTnLst>
                                </p:cTn>
                              </p:par>
                              <p:par>
                                <p:cTn id="8" presetID="10" presetClass="entr" presetSubtype="0"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50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750"/>
                                        <p:tgtEl>
                                          <p:spTgt spid="51"/>
                                        </p:tgtEl>
                                      </p:cBhvr>
                                    </p:animEffect>
                                  </p:childTnLst>
                                </p:cTn>
                              </p:par>
                              <p:par>
                                <p:cTn id="14" presetID="10" presetClass="entr" presetSubtype="0" fill="hold" nodeType="withEffect">
                                  <p:stCondLst>
                                    <p:cond delay="75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750"/>
                                        <p:tgtEl>
                                          <p:spTgt spid="54"/>
                                        </p:tgtEl>
                                      </p:cBhvr>
                                    </p:animEffect>
                                  </p:childTnLst>
                                </p:cTn>
                              </p:par>
                              <p:par>
                                <p:cTn id="17" presetID="10" presetClass="entr" presetSubtype="0" fill="hold" nodeType="withEffect">
                                  <p:stCondLst>
                                    <p:cond delay="100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750"/>
                                        <p:tgtEl>
                                          <p:spTgt spid="45"/>
                                        </p:tgtEl>
                                      </p:cBhvr>
                                    </p:animEffect>
                                  </p:childTnLst>
                                </p:cTn>
                              </p:par>
                              <p:par>
                                <p:cTn id="20" presetID="10" presetClass="entr" presetSubtype="0" fill="hold" nodeType="withEffect">
                                  <p:stCondLst>
                                    <p:cond delay="125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750"/>
                                        <p:tgtEl>
                                          <p:spTgt spid="48"/>
                                        </p:tgtEl>
                                      </p:cBhvr>
                                    </p:animEffect>
                                  </p:childTnLst>
                                </p:cTn>
                              </p:par>
                              <p:par>
                                <p:cTn id="23" presetID="10" presetClass="entr" presetSubtype="0" fill="hold" nodeType="withEffect">
                                  <p:stCondLst>
                                    <p:cond delay="150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750"/>
                                        <p:tgtEl>
                                          <p:spTgt spid="57"/>
                                        </p:tgtEl>
                                      </p:cBhvr>
                                    </p:animEffect>
                                  </p:childTnLst>
                                </p:cTn>
                              </p:par>
                              <p:par>
                                <p:cTn id="26" presetID="10" presetClass="entr" presetSubtype="0" fill="hold" nodeType="withEffect">
                                  <p:stCondLst>
                                    <p:cond delay="175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750"/>
                                        <p:tgtEl>
                                          <p:spTgt spid="39"/>
                                        </p:tgtEl>
                                      </p:cBhvr>
                                    </p:animEffect>
                                  </p:childTnLst>
                                </p:cTn>
                              </p:par>
                              <p:par>
                                <p:cTn id="29" presetID="10" presetClass="entr" presetSubtype="0" fill="hold" nodeType="withEffect">
                                  <p:stCondLst>
                                    <p:cond delay="20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750"/>
                                        <p:tgtEl>
                                          <p:spTgt spid="42"/>
                                        </p:tgtEl>
                                      </p:cBhvr>
                                    </p:animEffect>
                                  </p:childTnLst>
                                </p:cTn>
                              </p:par>
                              <p:par>
                                <p:cTn id="32" presetID="10" presetClass="entr" presetSubtype="0" fill="hold" nodeType="withEffect">
                                  <p:stCondLst>
                                    <p:cond delay="75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750"/>
                                        <p:tgtEl>
                                          <p:spTgt spid="3"/>
                                        </p:tgtEl>
                                      </p:cBhvr>
                                    </p:animEffect>
                                  </p:childTnLst>
                                </p:cTn>
                              </p:par>
                              <p:par>
                                <p:cTn id="35" presetID="10" presetClass="entr" presetSubtype="0" fill="hold" nodeType="withEffect">
                                  <p:stCondLst>
                                    <p:cond delay="15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750"/>
                                        <p:tgtEl>
                                          <p:spTgt spid="4"/>
                                        </p:tgtEl>
                                      </p:cBhvr>
                                    </p:animEffect>
                                  </p:childTnLst>
                                </p:cTn>
                              </p:par>
                              <p:par>
                                <p:cTn id="38" presetID="10" presetClass="entr" presetSubtype="0" fill="hold" nodeType="withEffect">
                                  <p:stCondLst>
                                    <p:cond delay="175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750"/>
                                        <p:tgtEl>
                                          <p:spTgt spid="5"/>
                                        </p:tgtEl>
                                      </p:cBhvr>
                                    </p:animEffect>
                                  </p:childTnLst>
                                </p:cTn>
                              </p:par>
                              <p:par>
                                <p:cTn id="41" presetID="2" presetClass="entr" presetSubtype="8" decel="100000" fill="hold" grpId="0"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000" fill="hold"/>
                                        <p:tgtEl>
                                          <p:spTgt spid="14"/>
                                        </p:tgtEl>
                                        <p:attrNameLst>
                                          <p:attrName>ppt_x</p:attrName>
                                        </p:attrNameLst>
                                      </p:cBhvr>
                                      <p:tavLst>
                                        <p:tav tm="0">
                                          <p:val>
                                            <p:strVal val="0-#ppt_w/2"/>
                                          </p:val>
                                        </p:tav>
                                        <p:tav tm="100000">
                                          <p:val>
                                            <p:strVal val="#ppt_x"/>
                                          </p:val>
                                        </p:tav>
                                      </p:tavLst>
                                    </p:anim>
                                    <p:anim calcmode="lin" valueType="num">
                                      <p:cBhvr additive="base">
                                        <p:cTn id="44" dur="10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200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1000" fill="hold"/>
                                        <p:tgtEl>
                                          <p:spTgt spid="66"/>
                                        </p:tgtEl>
                                        <p:attrNameLst>
                                          <p:attrName>ppt_x</p:attrName>
                                        </p:attrNameLst>
                                      </p:cBhvr>
                                      <p:tavLst>
                                        <p:tav tm="0">
                                          <p:val>
                                            <p:strVal val="0-#ppt_w/2"/>
                                          </p:val>
                                        </p:tav>
                                        <p:tav tm="100000">
                                          <p:val>
                                            <p:strVal val="#ppt_x"/>
                                          </p:val>
                                        </p:tav>
                                      </p:tavLst>
                                    </p:anim>
                                    <p:anim calcmode="lin" valueType="num">
                                      <p:cBhvr additive="base">
                                        <p:cTn id="48" dur="1000" fill="hold"/>
                                        <p:tgtEl>
                                          <p:spTgt spid="66"/>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00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1000" fill="hold"/>
                                        <p:tgtEl>
                                          <p:spTgt spid="6"/>
                                        </p:tgtEl>
                                        <p:attrNameLst>
                                          <p:attrName>ppt_x</p:attrName>
                                        </p:attrNameLst>
                                      </p:cBhvr>
                                      <p:tavLst>
                                        <p:tav tm="0">
                                          <p:val>
                                            <p:strVal val="0-#ppt_w/2"/>
                                          </p:val>
                                        </p:tav>
                                        <p:tav tm="100000">
                                          <p:val>
                                            <p:strVal val="#ppt_x"/>
                                          </p:val>
                                        </p:tav>
                                      </p:tavLst>
                                    </p:anim>
                                    <p:anim calcmode="lin" valueType="num">
                                      <p:cBhvr additive="base">
                                        <p:cTn id="52" dur="1000" fill="hold"/>
                                        <p:tgtEl>
                                          <p:spTgt spid="6"/>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200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1000" fill="hold"/>
                                        <p:tgtEl>
                                          <p:spTgt spid="7"/>
                                        </p:tgtEl>
                                        <p:attrNameLst>
                                          <p:attrName>ppt_x</p:attrName>
                                        </p:attrNameLst>
                                      </p:cBhvr>
                                      <p:tavLst>
                                        <p:tav tm="0">
                                          <p:val>
                                            <p:strVal val="0-#ppt_w/2"/>
                                          </p:val>
                                        </p:tav>
                                        <p:tav tm="100000">
                                          <p:val>
                                            <p:strVal val="#ppt_x"/>
                                          </p:val>
                                        </p:tav>
                                      </p:tavLst>
                                    </p:anim>
                                    <p:anim calcmode="lin" valueType="num">
                                      <p:cBhvr additive="base">
                                        <p:cTn id="56" dur="1000" fill="hold"/>
                                        <p:tgtEl>
                                          <p:spTgt spid="7"/>
                                        </p:tgtEl>
                                        <p:attrNameLst>
                                          <p:attrName>ppt_y</p:attrName>
                                        </p:attrNameLst>
                                      </p:cBhvr>
                                      <p:tavLst>
                                        <p:tav tm="0">
                                          <p:val>
                                            <p:strVal val="#ppt_y"/>
                                          </p:val>
                                        </p:tav>
                                        <p:tav tm="100000">
                                          <p:val>
                                            <p:strVal val="#ppt_y"/>
                                          </p:val>
                                        </p:tav>
                                      </p:tavLst>
                                    </p:anim>
                                  </p:childTnLst>
                                </p:cTn>
                              </p:par>
                              <p:par>
                                <p:cTn id="57" presetID="10" presetClass="entr" presetSubtype="0" fill="hold" nodeType="withEffect">
                                  <p:stCondLst>
                                    <p:cond delay="75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6"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A66DCC-95A8-406B-B767-8F9A5C33A021}"/>
              </a:ext>
            </a:extLst>
          </p:cNvPr>
          <p:cNvPicPr>
            <a:picLocks noChangeAspect="1"/>
          </p:cNvPicPr>
          <p:nvPr/>
        </p:nvPicPr>
        <p:blipFill>
          <a:blip r:embed="rId2">
            <a:extLst>
              <a:ext uri="{28A0092B-C50C-407E-A947-70E740481C1C}">
                <a14:useLocalDpi xmlns:a14="http://schemas.microsoft.com/office/drawing/2010/main" val="0"/>
              </a:ext>
            </a:extLst>
          </a:blip>
          <a:srcRect t="4611" b="461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AC32350-E32B-4ACD-B8DB-C170EBACDC96}"/>
              </a:ext>
            </a:extLst>
          </p:cNvPr>
          <p:cNvSpPr/>
          <p:nvPr/>
        </p:nvSpPr>
        <p:spPr>
          <a:xfrm>
            <a:off x="0" y="0"/>
            <a:ext cx="12192000" cy="6858000"/>
          </a:xfrm>
          <a:prstGeom prst="rect">
            <a:avLst/>
          </a:prstGeom>
          <a:solidFill>
            <a:schemeClr val="bg2">
              <a:lumMod val="2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147E38E-83DE-48E9-B814-5FCB1DBE1F03}"/>
              </a:ext>
            </a:extLst>
          </p:cNvPr>
          <p:cNvSpPr txBox="1"/>
          <p:nvPr/>
        </p:nvSpPr>
        <p:spPr>
          <a:xfrm>
            <a:off x="0" y="229753"/>
            <a:ext cx="12192000" cy="1015663"/>
          </a:xfrm>
          <a:prstGeom prst="rect">
            <a:avLst/>
          </a:prstGeom>
          <a:noFill/>
        </p:spPr>
        <p:txBody>
          <a:bodyPr wrap="square" rtlCol="0">
            <a:spAutoFit/>
          </a:bodyPr>
          <a:lstStyle/>
          <a:p>
            <a:pPr algn="ctr"/>
            <a:r>
              <a:rPr lang="en-US" sz="6000" dirty="0">
                <a:solidFill>
                  <a:schemeClr val="bg1"/>
                </a:solidFill>
                <a:latin typeface="Lato Black" panose="020F0A02020204030203" pitchFamily="34" charset="0"/>
              </a:rPr>
              <a:t>Future Plans</a:t>
            </a:r>
          </a:p>
        </p:txBody>
      </p:sp>
      <p:sp>
        <p:nvSpPr>
          <p:cNvPr id="16" name="TextBox 15">
            <a:extLst>
              <a:ext uri="{FF2B5EF4-FFF2-40B4-BE49-F238E27FC236}">
                <a16:creationId xmlns:a16="http://schemas.microsoft.com/office/drawing/2014/main" id="{87BAA707-99F0-416F-8AD3-46FE1421A5DA}"/>
              </a:ext>
            </a:extLst>
          </p:cNvPr>
          <p:cNvSpPr txBox="1"/>
          <p:nvPr/>
        </p:nvSpPr>
        <p:spPr>
          <a:xfrm>
            <a:off x="0" y="1144586"/>
            <a:ext cx="12191999" cy="369332"/>
          </a:xfrm>
          <a:prstGeom prst="rect">
            <a:avLst/>
          </a:prstGeom>
          <a:noFill/>
        </p:spPr>
        <p:txBody>
          <a:bodyPr wrap="square" rtlCol="0">
            <a:spAutoFit/>
          </a:bodyPr>
          <a:lstStyle/>
          <a:p>
            <a:pPr algn="ctr"/>
            <a:r>
              <a:rPr lang="en-US" dirty="0">
                <a:solidFill>
                  <a:schemeClr val="bg1"/>
                </a:solidFill>
                <a:latin typeface="Lato Black" panose="020F0A02020204030203" pitchFamily="34" charset="0"/>
              </a:rPr>
              <a:t>How We Can Help You </a:t>
            </a:r>
          </a:p>
        </p:txBody>
      </p:sp>
      <p:grpSp>
        <p:nvGrpSpPr>
          <p:cNvPr id="13" name="Group 12">
            <a:extLst>
              <a:ext uri="{FF2B5EF4-FFF2-40B4-BE49-F238E27FC236}">
                <a16:creationId xmlns:a16="http://schemas.microsoft.com/office/drawing/2014/main" id="{6FD4ADB9-7116-4318-BA95-668CE54D9AC0}"/>
              </a:ext>
            </a:extLst>
          </p:cNvPr>
          <p:cNvGrpSpPr/>
          <p:nvPr/>
        </p:nvGrpSpPr>
        <p:grpSpPr>
          <a:xfrm>
            <a:off x="463297" y="2011074"/>
            <a:ext cx="3547085" cy="4461441"/>
            <a:chOff x="695823" y="1666256"/>
            <a:chExt cx="3547085" cy="4461441"/>
          </a:xfrm>
          <a:solidFill>
            <a:srgbClr val="ED7D31"/>
          </a:solidFill>
        </p:grpSpPr>
        <p:sp>
          <p:nvSpPr>
            <p:cNvPr id="3" name="Rectangle: Rounded Corners 2">
              <a:extLst>
                <a:ext uri="{FF2B5EF4-FFF2-40B4-BE49-F238E27FC236}">
                  <a16:creationId xmlns:a16="http://schemas.microsoft.com/office/drawing/2014/main" id="{005FECF9-00CB-426E-8A55-8ABF2D388497}"/>
                </a:ext>
              </a:extLst>
            </p:cNvPr>
            <p:cNvSpPr/>
            <p:nvPr/>
          </p:nvSpPr>
          <p:spPr>
            <a:xfrm>
              <a:off x="695823" y="2336439"/>
              <a:ext cx="3547085" cy="33221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776F697-5930-4703-AB92-9DF5A349AA79}"/>
                </a:ext>
              </a:extLst>
            </p:cNvPr>
            <p:cNvSpPr/>
            <p:nvPr/>
          </p:nvSpPr>
          <p:spPr>
            <a:xfrm>
              <a:off x="1800376" y="1666256"/>
              <a:ext cx="1337977" cy="1337977"/>
            </a:xfrm>
            <a:prstGeom prst="ellipse">
              <a:avLst/>
            </a:prstGeom>
            <a:grpFill/>
            <a:ln w="57150">
              <a:solidFill>
                <a:srgbClr val="48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BEF8A04C-3ACD-4685-9EE4-A6672BAB6C57}"/>
                </a:ext>
              </a:extLst>
            </p:cNvPr>
            <p:cNvSpPr/>
            <p:nvPr/>
          </p:nvSpPr>
          <p:spPr>
            <a:xfrm>
              <a:off x="1927766" y="5208678"/>
              <a:ext cx="919019" cy="919019"/>
            </a:xfrm>
            <a:prstGeom prst="diamond">
              <a:avLst/>
            </a:prstGeom>
            <a:grpFill/>
            <a:ln w="38100">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Lato Black" panose="020F0A02020204030203" pitchFamily="34" charset="0"/>
                </a:rPr>
                <a:t>#1</a:t>
              </a:r>
            </a:p>
          </p:txBody>
        </p:sp>
        <p:pic>
          <p:nvPicPr>
            <p:cNvPr id="27" name="Graphic 26" descr="Business Growth with solid fill">
              <a:extLst>
                <a:ext uri="{FF2B5EF4-FFF2-40B4-BE49-F238E27FC236}">
                  <a16:creationId xmlns:a16="http://schemas.microsoft.com/office/drawing/2014/main" id="{DF910FE2-8EA5-4B7E-B7A5-AC55A1B9AA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8401" y="1961466"/>
              <a:ext cx="809459" cy="809459"/>
            </a:xfrm>
            <a:prstGeom prst="rect">
              <a:avLst/>
            </a:prstGeom>
          </p:spPr>
        </p:pic>
      </p:grpSp>
      <p:sp>
        <p:nvSpPr>
          <p:cNvPr id="4" name="TextBox 3">
            <a:extLst>
              <a:ext uri="{FF2B5EF4-FFF2-40B4-BE49-F238E27FC236}">
                <a16:creationId xmlns:a16="http://schemas.microsoft.com/office/drawing/2014/main" id="{338AECB9-5066-443E-A294-24BD8737EDFD}"/>
              </a:ext>
            </a:extLst>
          </p:cNvPr>
          <p:cNvSpPr txBox="1"/>
          <p:nvPr/>
        </p:nvSpPr>
        <p:spPr>
          <a:xfrm>
            <a:off x="1261503" y="3612744"/>
            <a:ext cx="1930400" cy="400110"/>
          </a:xfrm>
          <a:prstGeom prst="rect">
            <a:avLst/>
          </a:prstGeom>
          <a:noFill/>
        </p:spPr>
        <p:txBody>
          <a:bodyPr wrap="square" rtlCol="0">
            <a:spAutoFit/>
          </a:bodyPr>
          <a:lstStyle/>
          <a:p>
            <a:pPr algn="ctr"/>
            <a:r>
              <a:rPr lang="en-US" sz="2000" dirty="0">
                <a:solidFill>
                  <a:schemeClr val="bg1"/>
                </a:solidFill>
                <a:latin typeface="Lato Black" panose="020F0A02020204030203" pitchFamily="34" charset="0"/>
              </a:rPr>
              <a:t>Solution #1</a:t>
            </a:r>
          </a:p>
        </p:txBody>
      </p:sp>
      <p:grpSp>
        <p:nvGrpSpPr>
          <p:cNvPr id="20" name="Group 19">
            <a:extLst>
              <a:ext uri="{FF2B5EF4-FFF2-40B4-BE49-F238E27FC236}">
                <a16:creationId xmlns:a16="http://schemas.microsoft.com/office/drawing/2014/main" id="{0804BC15-175B-4D92-95FB-45D943F6C7A8}"/>
              </a:ext>
            </a:extLst>
          </p:cNvPr>
          <p:cNvGrpSpPr/>
          <p:nvPr/>
        </p:nvGrpSpPr>
        <p:grpSpPr>
          <a:xfrm>
            <a:off x="4339870" y="2011074"/>
            <a:ext cx="3547085" cy="4461441"/>
            <a:chOff x="4506168" y="1904737"/>
            <a:chExt cx="3547085" cy="4461441"/>
          </a:xfrm>
          <a:solidFill>
            <a:srgbClr val="FFC000"/>
          </a:solidFill>
        </p:grpSpPr>
        <p:sp>
          <p:nvSpPr>
            <p:cNvPr id="30" name="Rectangle: Rounded Corners 29">
              <a:extLst>
                <a:ext uri="{FF2B5EF4-FFF2-40B4-BE49-F238E27FC236}">
                  <a16:creationId xmlns:a16="http://schemas.microsoft.com/office/drawing/2014/main" id="{9350D611-7C6B-4F18-81B9-52E0E31B0E49}"/>
                </a:ext>
              </a:extLst>
            </p:cNvPr>
            <p:cNvSpPr/>
            <p:nvPr/>
          </p:nvSpPr>
          <p:spPr>
            <a:xfrm>
              <a:off x="4506168" y="2574920"/>
              <a:ext cx="3547085" cy="33221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328F2A2-DDAD-41A2-81EF-13FDCCBE89C1}"/>
                </a:ext>
              </a:extLst>
            </p:cNvPr>
            <p:cNvSpPr/>
            <p:nvPr/>
          </p:nvSpPr>
          <p:spPr>
            <a:xfrm>
              <a:off x="5610721" y="1904737"/>
              <a:ext cx="1337977" cy="1337977"/>
            </a:xfrm>
            <a:prstGeom prst="ellipse">
              <a:avLst/>
            </a:prstGeom>
            <a:grpFill/>
            <a:ln w="57150">
              <a:solidFill>
                <a:srgbClr val="48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A319637E-34D3-4E98-A125-05DA72D9ACE5}"/>
                </a:ext>
              </a:extLst>
            </p:cNvPr>
            <p:cNvSpPr/>
            <p:nvPr/>
          </p:nvSpPr>
          <p:spPr>
            <a:xfrm>
              <a:off x="5738111" y="5447159"/>
              <a:ext cx="919019" cy="919019"/>
            </a:xfrm>
            <a:prstGeom prst="diamond">
              <a:avLst/>
            </a:prstGeom>
            <a:grpFill/>
            <a:ln w="38100">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Lato Black" panose="020F0A02020204030203" pitchFamily="34" charset="0"/>
                </a:rPr>
                <a:t>#2</a:t>
              </a:r>
            </a:p>
          </p:txBody>
        </p:sp>
        <p:pic>
          <p:nvPicPr>
            <p:cNvPr id="29" name="Graphic 28" descr="Connections with solid fill">
              <a:extLst>
                <a:ext uri="{FF2B5EF4-FFF2-40B4-BE49-F238E27FC236}">
                  <a16:creationId xmlns:a16="http://schemas.microsoft.com/office/drawing/2014/main" id="{E65BBF5C-1315-414A-9A92-11C0D87822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2801" y="2197768"/>
              <a:ext cx="813816" cy="813816"/>
            </a:xfrm>
            <a:prstGeom prst="rect">
              <a:avLst/>
            </a:prstGeom>
          </p:spPr>
        </p:pic>
        <p:sp>
          <p:nvSpPr>
            <p:cNvPr id="11" name="TextBox 10">
              <a:extLst>
                <a:ext uri="{FF2B5EF4-FFF2-40B4-BE49-F238E27FC236}">
                  <a16:creationId xmlns:a16="http://schemas.microsoft.com/office/drawing/2014/main" id="{0AECE039-82D6-4DE5-B988-C2A4C8471C3B}"/>
                </a:ext>
              </a:extLst>
            </p:cNvPr>
            <p:cNvSpPr txBox="1"/>
            <p:nvPr/>
          </p:nvSpPr>
          <p:spPr>
            <a:xfrm>
              <a:off x="5315884" y="3509145"/>
              <a:ext cx="1930400" cy="400110"/>
            </a:xfrm>
            <a:prstGeom prst="rect">
              <a:avLst/>
            </a:prstGeom>
            <a:grpFill/>
          </p:spPr>
          <p:txBody>
            <a:bodyPr wrap="square" rtlCol="0">
              <a:spAutoFit/>
            </a:bodyPr>
            <a:lstStyle/>
            <a:p>
              <a:pPr algn="ctr"/>
              <a:r>
                <a:rPr lang="en-US" sz="2000" dirty="0">
                  <a:solidFill>
                    <a:schemeClr val="bg1"/>
                  </a:solidFill>
                  <a:latin typeface="Lato Black" panose="020F0A02020204030203" pitchFamily="34" charset="0"/>
                </a:rPr>
                <a:t>Solution #2</a:t>
              </a:r>
            </a:p>
          </p:txBody>
        </p:sp>
      </p:grpSp>
      <p:grpSp>
        <p:nvGrpSpPr>
          <p:cNvPr id="26" name="Group 25">
            <a:extLst>
              <a:ext uri="{FF2B5EF4-FFF2-40B4-BE49-F238E27FC236}">
                <a16:creationId xmlns:a16="http://schemas.microsoft.com/office/drawing/2014/main" id="{97636097-3909-4685-964D-2079C0A360A8}"/>
              </a:ext>
            </a:extLst>
          </p:cNvPr>
          <p:cNvGrpSpPr/>
          <p:nvPr/>
        </p:nvGrpSpPr>
        <p:grpSpPr>
          <a:xfrm>
            <a:off x="8216442" y="2011074"/>
            <a:ext cx="3547085" cy="4461441"/>
            <a:chOff x="8216442" y="1901771"/>
            <a:chExt cx="3547085" cy="4461441"/>
          </a:xfrm>
          <a:solidFill>
            <a:srgbClr val="70AD47"/>
          </a:solidFill>
        </p:grpSpPr>
        <p:sp>
          <p:nvSpPr>
            <p:cNvPr id="37" name="Rectangle: Rounded Corners 36">
              <a:extLst>
                <a:ext uri="{FF2B5EF4-FFF2-40B4-BE49-F238E27FC236}">
                  <a16:creationId xmlns:a16="http://schemas.microsoft.com/office/drawing/2014/main" id="{AF19739C-8D71-4979-93E3-C7E230B15610}"/>
                </a:ext>
              </a:extLst>
            </p:cNvPr>
            <p:cNvSpPr/>
            <p:nvPr/>
          </p:nvSpPr>
          <p:spPr>
            <a:xfrm>
              <a:off x="8216442" y="2571954"/>
              <a:ext cx="3547085" cy="33221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DB355A3-FAC9-4B61-AAAB-FEA877B8468F}"/>
                </a:ext>
              </a:extLst>
            </p:cNvPr>
            <p:cNvSpPr/>
            <p:nvPr/>
          </p:nvSpPr>
          <p:spPr>
            <a:xfrm>
              <a:off x="9320995" y="1901771"/>
              <a:ext cx="1337977" cy="1337977"/>
            </a:xfrm>
            <a:prstGeom prst="ellipse">
              <a:avLst/>
            </a:prstGeom>
            <a:grpFill/>
            <a:ln w="57150">
              <a:solidFill>
                <a:srgbClr val="48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8C5FBDCD-82EB-4CC1-B422-867719510C94}"/>
                </a:ext>
              </a:extLst>
            </p:cNvPr>
            <p:cNvSpPr/>
            <p:nvPr/>
          </p:nvSpPr>
          <p:spPr>
            <a:xfrm>
              <a:off x="9448385" y="5444193"/>
              <a:ext cx="919019" cy="919019"/>
            </a:xfrm>
            <a:prstGeom prst="diamond">
              <a:avLst/>
            </a:prstGeom>
            <a:grpFill/>
            <a:ln w="38100">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Lato Black" panose="020F0A02020204030203" pitchFamily="34" charset="0"/>
                </a:rPr>
                <a:t>#3</a:t>
              </a:r>
            </a:p>
          </p:txBody>
        </p:sp>
        <p:sp>
          <p:nvSpPr>
            <p:cNvPr id="41" name="TextBox 40">
              <a:extLst>
                <a:ext uri="{FF2B5EF4-FFF2-40B4-BE49-F238E27FC236}">
                  <a16:creationId xmlns:a16="http://schemas.microsoft.com/office/drawing/2014/main" id="{184ABBDA-4BB2-46A1-B5C8-AD6723F5E080}"/>
                </a:ext>
              </a:extLst>
            </p:cNvPr>
            <p:cNvSpPr txBox="1"/>
            <p:nvPr/>
          </p:nvSpPr>
          <p:spPr>
            <a:xfrm>
              <a:off x="9026158" y="3506179"/>
              <a:ext cx="1930400" cy="400110"/>
            </a:xfrm>
            <a:prstGeom prst="rect">
              <a:avLst/>
            </a:prstGeom>
            <a:grpFill/>
          </p:spPr>
          <p:txBody>
            <a:bodyPr wrap="square" rtlCol="0">
              <a:spAutoFit/>
            </a:bodyPr>
            <a:lstStyle/>
            <a:p>
              <a:pPr algn="ctr"/>
              <a:r>
                <a:rPr lang="en-US" sz="2000" dirty="0">
                  <a:solidFill>
                    <a:schemeClr val="bg1"/>
                  </a:solidFill>
                  <a:latin typeface="Lato Black" panose="020F0A02020204030203" pitchFamily="34" charset="0"/>
                </a:rPr>
                <a:t>Solution #3</a:t>
              </a:r>
            </a:p>
          </p:txBody>
        </p:sp>
        <p:pic>
          <p:nvPicPr>
            <p:cNvPr id="31" name="Graphic 30" descr="Bar graph with downward trend with solid fill">
              <a:extLst>
                <a:ext uri="{FF2B5EF4-FFF2-40B4-BE49-F238E27FC236}">
                  <a16:creationId xmlns:a16="http://schemas.microsoft.com/office/drawing/2014/main" id="{8401B4F9-1177-4A63-A317-643AE7E748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11734" y="2163851"/>
              <a:ext cx="813816" cy="813816"/>
            </a:xfrm>
            <a:prstGeom prst="rect">
              <a:avLst/>
            </a:prstGeom>
          </p:spPr>
        </p:pic>
      </p:grpSp>
      <p:sp>
        <p:nvSpPr>
          <p:cNvPr id="10" name="Rectangle 2">
            <a:extLst>
              <a:ext uri="{FF2B5EF4-FFF2-40B4-BE49-F238E27FC236}">
                <a16:creationId xmlns:a16="http://schemas.microsoft.com/office/drawing/2014/main" id="{16782CE4-4287-A262-8A45-540E98E23223}"/>
              </a:ext>
            </a:extLst>
          </p:cNvPr>
          <p:cNvSpPr>
            <a:spLocks noChangeArrowheads="1"/>
          </p:cNvSpPr>
          <p:nvPr/>
        </p:nvSpPr>
        <p:spPr bwMode="auto">
          <a:xfrm>
            <a:off x="1174476" y="4361130"/>
            <a:ext cx="2518610" cy="9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Launching an online learning platform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103B4248-70AC-98DE-F08F-4E7975E03743}"/>
              </a:ext>
            </a:extLst>
          </p:cNvPr>
          <p:cNvSpPr>
            <a:spLocks noChangeArrowheads="1"/>
          </p:cNvSpPr>
          <p:nvPr/>
        </p:nvSpPr>
        <p:spPr bwMode="auto">
          <a:xfrm>
            <a:off x="4599117" y="4098781"/>
            <a:ext cx="33165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Adding new courses: </a:t>
            </a:r>
            <a:r>
              <a:rPr kumimoji="0" lang="en-US" altLang="en-US" sz="1800" b="1" i="0" u="none" strike="noStrike" cap="none" normalizeH="0" baseline="0" dirty="0">
                <a:ln>
                  <a:noFill/>
                </a:ln>
                <a:solidFill>
                  <a:schemeClr val="bg1"/>
                </a:solidFill>
                <a:effectLst/>
                <a:latin typeface="Arial" panose="020B0604020202020204" pitchFamily="34" charset="0"/>
              </a:rPr>
              <a:t>Artificial Intelligence, Digital Marketing, Freelancing</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82B06AAC-EAED-AE9F-EBDA-4F81E6C46237}"/>
              </a:ext>
            </a:extLst>
          </p:cNvPr>
          <p:cNvSpPr>
            <a:spLocks noChangeArrowheads="1"/>
          </p:cNvSpPr>
          <p:nvPr/>
        </p:nvSpPr>
        <p:spPr bwMode="auto">
          <a:xfrm>
            <a:off x="8690744" y="4089300"/>
            <a:ext cx="281144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Partnering with NGOs and youth development organizations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45419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75978B-1A4C-F3E1-E4F4-946566F89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0"/>
            <a:ext cx="12192000" cy="8128000"/>
          </a:xfrm>
          <a:prstGeom prst="rect">
            <a:avLst/>
          </a:prstGeom>
        </p:spPr>
      </p:pic>
      <p:grpSp>
        <p:nvGrpSpPr>
          <p:cNvPr id="20" name="Group 19">
            <a:extLst>
              <a:ext uri="{FF2B5EF4-FFF2-40B4-BE49-F238E27FC236}">
                <a16:creationId xmlns:a16="http://schemas.microsoft.com/office/drawing/2014/main" id="{91FCDADE-FC65-417D-A48B-06F2426F9466}"/>
              </a:ext>
            </a:extLst>
          </p:cNvPr>
          <p:cNvGrpSpPr/>
          <p:nvPr/>
        </p:nvGrpSpPr>
        <p:grpSpPr>
          <a:xfrm>
            <a:off x="1524001" y="1287150"/>
            <a:ext cx="3199124" cy="3199124"/>
            <a:chOff x="4083832" y="1451110"/>
            <a:chExt cx="1753171" cy="1753171"/>
          </a:xfrm>
        </p:grpSpPr>
        <p:sp>
          <p:nvSpPr>
            <p:cNvPr id="21" name="Oval 20">
              <a:extLst>
                <a:ext uri="{FF2B5EF4-FFF2-40B4-BE49-F238E27FC236}">
                  <a16:creationId xmlns:a16="http://schemas.microsoft.com/office/drawing/2014/main" id="{009DD4BA-0263-4C1D-BDBB-CB68AE0364FE}"/>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2" name="Oval 21">
              <a:extLst>
                <a:ext uri="{FF2B5EF4-FFF2-40B4-BE49-F238E27FC236}">
                  <a16:creationId xmlns:a16="http://schemas.microsoft.com/office/drawing/2014/main" id="{5DB3D0F3-9BAF-468B-90B7-6B45D8584874}"/>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7" name="Rectangle 6">
            <a:extLst>
              <a:ext uri="{FF2B5EF4-FFF2-40B4-BE49-F238E27FC236}">
                <a16:creationId xmlns:a16="http://schemas.microsoft.com/office/drawing/2014/main" id="{C10F67D1-9CAA-DFE8-53D4-3261CF1EC118}"/>
              </a:ext>
            </a:extLst>
          </p:cNvPr>
          <p:cNvSpPr/>
          <p:nvPr/>
        </p:nvSpPr>
        <p:spPr>
          <a:xfrm>
            <a:off x="0" y="-1270000"/>
            <a:ext cx="12192000" cy="8128000"/>
          </a:xfrm>
          <a:prstGeom prst="rect">
            <a:avLst/>
          </a:prstGeom>
          <a:solidFill>
            <a:schemeClr val="tx1">
              <a:lumMod val="95000"/>
              <a:lumOff val="5000"/>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FCD9FE-283B-45C3-B556-03F2E015C191}"/>
              </a:ext>
            </a:extLst>
          </p:cNvPr>
          <p:cNvSpPr>
            <a:spLocks noChangeArrowheads="1"/>
          </p:cNvSpPr>
          <p:nvPr/>
        </p:nvSpPr>
        <p:spPr bwMode="auto">
          <a:xfrm>
            <a:off x="285667" y="4949643"/>
            <a:ext cx="46907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b="1" dirty="0">
                <a:solidFill>
                  <a:schemeClr val="bg1"/>
                </a:solidFill>
                <a:latin typeface="Open Sans" panose="020B0606030504020204" pitchFamily="34" charset="0"/>
              </a:rPr>
              <a:t>Empowering minds through digital skills</a:t>
            </a:r>
            <a:r>
              <a:rPr lang="en-US" sz="2000" b="1" dirty="0">
                <a:solidFill>
                  <a:schemeClr val="bg1"/>
                </a:solidFill>
              </a:rPr>
              <a:t>.</a:t>
            </a:r>
            <a:endParaRPr kumimoji="0" lang="ru-UA" altLang="ru-UA" sz="2000" b="1" i="0" u="none" strike="noStrike" cap="none" normalizeH="0" baseline="0" dirty="0">
              <a:ln>
                <a:noFill/>
              </a:ln>
              <a:solidFill>
                <a:schemeClr val="bg1"/>
              </a:solidFill>
              <a:effectLst/>
            </a:endParaRPr>
          </a:p>
        </p:txBody>
      </p:sp>
      <p:sp>
        <p:nvSpPr>
          <p:cNvPr id="11" name="Rectangle 10">
            <a:extLst>
              <a:ext uri="{FF2B5EF4-FFF2-40B4-BE49-F238E27FC236}">
                <a16:creationId xmlns:a16="http://schemas.microsoft.com/office/drawing/2014/main" id="{3BFDD793-0BFF-4BC5-AA7E-45D053A43D48}"/>
              </a:ext>
            </a:extLst>
          </p:cNvPr>
          <p:cNvSpPr>
            <a:spLocks noChangeArrowheads="1"/>
          </p:cNvSpPr>
          <p:nvPr/>
        </p:nvSpPr>
        <p:spPr bwMode="auto">
          <a:xfrm>
            <a:off x="456749" y="4638598"/>
            <a:ext cx="44934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r"/>
            <a:r>
              <a:rPr lang="en-US" sz="2400" b="1" dirty="0">
                <a:solidFill>
                  <a:schemeClr val="bg1"/>
                </a:solidFill>
                <a:latin typeface="Open Sans" panose="020B0606030504020204" pitchFamily="34" charset="0"/>
              </a:rPr>
              <a:t>Learn. Build. Lead the Future</a:t>
            </a:r>
            <a:r>
              <a:rPr lang="en-US" sz="1200" dirty="0">
                <a:solidFill>
                  <a:schemeClr val="bg1"/>
                </a:solidFill>
              </a:rPr>
              <a:t>.</a:t>
            </a:r>
            <a:endParaRPr kumimoji="0" lang="ru-UA" altLang="ru-UA" sz="1200" b="0" i="0" u="none" strike="noStrike" cap="none" normalizeH="0" baseline="0" dirty="0">
              <a:ln>
                <a:noFill/>
              </a:ln>
              <a:solidFill>
                <a:schemeClr val="bg1"/>
              </a:solidFill>
              <a:effectLst/>
            </a:endParaRPr>
          </a:p>
        </p:txBody>
      </p:sp>
      <p:grpSp>
        <p:nvGrpSpPr>
          <p:cNvPr id="25" name="Group 24">
            <a:extLst>
              <a:ext uri="{FF2B5EF4-FFF2-40B4-BE49-F238E27FC236}">
                <a16:creationId xmlns:a16="http://schemas.microsoft.com/office/drawing/2014/main" id="{A431BE98-1CF4-4900-8E9C-52D43DE29642}"/>
              </a:ext>
            </a:extLst>
          </p:cNvPr>
          <p:cNvGrpSpPr/>
          <p:nvPr/>
        </p:nvGrpSpPr>
        <p:grpSpPr>
          <a:xfrm>
            <a:off x="4950222" y="1853882"/>
            <a:ext cx="6565171" cy="4691297"/>
            <a:chOff x="5875338" y="1543050"/>
            <a:chExt cx="5354124" cy="3597275"/>
          </a:xfrm>
        </p:grpSpPr>
        <p:sp>
          <p:nvSpPr>
            <p:cNvPr id="19" name="Freeform 8">
              <a:extLst>
                <a:ext uri="{FF2B5EF4-FFF2-40B4-BE49-F238E27FC236}">
                  <a16:creationId xmlns:a16="http://schemas.microsoft.com/office/drawing/2014/main" id="{65C3A455-FB65-47C0-ADBE-01EF70F42802}"/>
                </a:ext>
              </a:extLst>
            </p:cNvPr>
            <p:cNvSpPr>
              <a:spLocks/>
            </p:cNvSpPr>
            <p:nvPr/>
          </p:nvSpPr>
          <p:spPr bwMode="auto">
            <a:xfrm>
              <a:off x="5884349" y="1543050"/>
              <a:ext cx="5345113" cy="3597275"/>
            </a:xfrm>
            <a:custGeom>
              <a:avLst/>
              <a:gdLst>
                <a:gd name="T0" fmla="*/ 1290 w 1404"/>
                <a:gd name="T1" fmla="*/ 944 h 944"/>
                <a:gd name="T2" fmla="*/ 114 w 1404"/>
                <a:gd name="T3" fmla="*/ 944 h 944"/>
                <a:gd name="T4" fmla="*/ 0 w 1404"/>
                <a:gd name="T5" fmla="*/ 830 h 944"/>
                <a:gd name="T6" fmla="*/ 0 w 1404"/>
                <a:gd name="T7" fmla="*/ 115 h 944"/>
                <a:gd name="T8" fmla="*/ 114 w 1404"/>
                <a:gd name="T9" fmla="*/ 0 h 944"/>
                <a:gd name="T10" fmla="*/ 1290 w 1404"/>
                <a:gd name="T11" fmla="*/ 0 h 944"/>
                <a:gd name="T12" fmla="*/ 1404 w 1404"/>
                <a:gd name="T13" fmla="*/ 115 h 944"/>
                <a:gd name="T14" fmla="*/ 1404 w 1404"/>
                <a:gd name="T15" fmla="*/ 830 h 944"/>
                <a:gd name="T16" fmla="*/ 1290 w 1404"/>
                <a:gd name="T17"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4" h="944">
                  <a:moveTo>
                    <a:pt x="1290" y="944"/>
                  </a:moveTo>
                  <a:cubicBezTo>
                    <a:pt x="114" y="944"/>
                    <a:pt x="114" y="944"/>
                    <a:pt x="114" y="944"/>
                  </a:cubicBezTo>
                  <a:cubicBezTo>
                    <a:pt x="51" y="944"/>
                    <a:pt x="0" y="893"/>
                    <a:pt x="0" y="830"/>
                  </a:cubicBezTo>
                  <a:cubicBezTo>
                    <a:pt x="0" y="115"/>
                    <a:pt x="0" y="115"/>
                    <a:pt x="0" y="115"/>
                  </a:cubicBezTo>
                  <a:cubicBezTo>
                    <a:pt x="0" y="52"/>
                    <a:pt x="51" y="0"/>
                    <a:pt x="114" y="0"/>
                  </a:cubicBezTo>
                  <a:cubicBezTo>
                    <a:pt x="1290" y="0"/>
                    <a:pt x="1290" y="0"/>
                    <a:pt x="1290" y="0"/>
                  </a:cubicBezTo>
                  <a:cubicBezTo>
                    <a:pt x="1353" y="0"/>
                    <a:pt x="1404" y="52"/>
                    <a:pt x="1404" y="115"/>
                  </a:cubicBezTo>
                  <a:cubicBezTo>
                    <a:pt x="1404" y="830"/>
                    <a:pt x="1404" y="830"/>
                    <a:pt x="1404" y="830"/>
                  </a:cubicBezTo>
                  <a:cubicBezTo>
                    <a:pt x="1404" y="893"/>
                    <a:pt x="1353" y="944"/>
                    <a:pt x="1290" y="944"/>
                  </a:cubicBezTo>
                  <a:close/>
                </a:path>
              </a:pathLst>
            </a:cu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2" name="Freeform 8">
              <a:extLst>
                <a:ext uri="{FF2B5EF4-FFF2-40B4-BE49-F238E27FC236}">
                  <a16:creationId xmlns:a16="http://schemas.microsoft.com/office/drawing/2014/main" id="{F1EDFA42-E01E-4C3C-A10E-CB7EBE25717F}"/>
                </a:ext>
              </a:extLst>
            </p:cNvPr>
            <p:cNvSpPr>
              <a:spLocks/>
            </p:cNvSpPr>
            <p:nvPr/>
          </p:nvSpPr>
          <p:spPr bwMode="auto">
            <a:xfrm>
              <a:off x="5875338" y="1543050"/>
              <a:ext cx="5345113" cy="3597275"/>
            </a:xfrm>
            <a:custGeom>
              <a:avLst/>
              <a:gdLst>
                <a:gd name="T0" fmla="*/ 1290 w 1404"/>
                <a:gd name="T1" fmla="*/ 944 h 944"/>
                <a:gd name="T2" fmla="*/ 114 w 1404"/>
                <a:gd name="T3" fmla="*/ 944 h 944"/>
                <a:gd name="T4" fmla="*/ 0 w 1404"/>
                <a:gd name="T5" fmla="*/ 830 h 944"/>
                <a:gd name="T6" fmla="*/ 0 w 1404"/>
                <a:gd name="T7" fmla="*/ 115 h 944"/>
                <a:gd name="T8" fmla="*/ 114 w 1404"/>
                <a:gd name="T9" fmla="*/ 0 h 944"/>
                <a:gd name="T10" fmla="*/ 1290 w 1404"/>
                <a:gd name="T11" fmla="*/ 0 h 944"/>
                <a:gd name="T12" fmla="*/ 1404 w 1404"/>
                <a:gd name="T13" fmla="*/ 115 h 944"/>
                <a:gd name="T14" fmla="*/ 1404 w 1404"/>
                <a:gd name="T15" fmla="*/ 830 h 944"/>
                <a:gd name="T16" fmla="*/ 1290 w 1404"/>
                <a:gd name="T17"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4" h="944">
                  <a:moveTo>
                    <a:pt x="1290" y="944"/>
                  </a:moveTo>
                  <a:cubicBezTo>
                    <a:pt x="114" y="944"/>
                    <a:pt x="114" y="944"/>
                    <a:pt x="114" y="944"/>
                  </a:cubicBezTo>
                  <a:cubicBezTo>
                    <a:pt x="51" y="944"/>
                    <a:pt x="0" y="893"/>
                    <a:pt x="0" y="830"/>
                  </a:cubicBezTo>
                  <a:cubicBezTo>
                    <a:pt x="0" y="115"/>
                    <a:pt x="0" y="115"/>
                    <a:pt x="0" y="115"/>
                  </a:cubicBezTo>
                  <a:cubicBezTo>
                    <a:pt x="0" y="52"/>
                    <a:pt x="51" y="0"/>
                    <a:pt x="114" y="0"/>
                  </a:cubicBezTo>
                  <a:cubicBezTo>
                    <a:pt x="1290" y="0"/>
                    <a:pt x="1290" y="0"/>
                    <a:pt x="1290" y="0"/>
                  </a:cubicBezTo>
                  <a:cubicBezTo>
                    <a:pt x="1353" y="0"/>
                    <a:pt x="1404" y="52"/>
                    <a:pt x="1404" y="115"/>
                  </a:cubicBezTo>
                  <a:cubicBezTo>
                    <a:pt x="1404" y="830"/>
                    <a:pt x="1404" y="830"/>
                    <a:pt x="1404" y="830"/>
                  </a:cubicBezTo>
                  <a:cubicBezTo>
                    <a:pt x="1404" y="893"/>
                    <a:pt x="1353" y="944"/>
                    <a:pt x="1290" y="944"/>
                  </a:cubicBezTo>
                  <a:close/>
                </a:path>
              </a:pathLst>
            </a:custGeom>
            <a:solidFill>
              <a:schemeClr val="bg1">
                <a:lumMod val="50000"/>
              </a:schemeClr>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13" name="Rectangle 12">
            <a:extLst>
              <a:ext uri="{FF2B5EF4-FFF2-40B4-BE49-F238E27FC236}">
                <a16:creationId xmlns:a16="http://schemas.microsoft.com/office/drawing/2014/main" id="{33F3B416-F055-4359-8AF3-9637CE9B8C78}"/>
              </a:ext>
            </a:extLst>
          </p:cNvPr>
          <p:cNvSpPr>
            <a:spLocks noChangeArrowheads="1"/>
          </p:cNvSpPr>
          <p:nvPr/>
        </p:nvSpPr>
        <p:spPr bwMode="auto">
          <a:xfrm>
            <a:off x="6537738" y="1825869"/>
            <a:ext cx="4478032"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ru-UA" sz="4800" b="1" spc="600" dirty="0">
                <a:solidFill>
                  <a:srgbClr val="282E74"/>
                </a:solidFill>
                <a:latin typeface="Arial Black" panose="020B0A04020102020204" pitchFamily="34" charset="0"/>
              </a:rPr>
              <a:t>WELCOME</a:t>
            </a:r>
            <a:endParaRPr lang="ru-UA" altLang="ru-UA" sz="2800" spc="600" dirty="0">
              <a:solidFill>
                <a:srgbClr val="282E74"/>
              </a:solidFill>
              <a:latin typeface="Arial Black" panose="020B0A040201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ru-UA" altLang="ru-UA" sz="700" b="0" i="0" u="none" strike="noStrike" cap="none" normalizeH="0" baseline="0" dirty="0">
              <a:ln>
                <a:noFill/>
              </a:ln>
              <a:solidFill>
                <a:schemeClr val="accent1"/>
              </a:solidFill>
              <a:effectLst/>
            </a:endParaRPr>
          </a:p>
        </p:txBody>
      </p:sp>
      <p:sp>
        <p:nvSpPr>
          <p:cNvPr id="24" name="TextBox 23">
            <a:extLst>
              <a:ext uri="{FF2B5EF4-FFF2-40B4-BE49-F238E27FC236}">
                <a16:creationId xmlns:a16="http://schemas.microsoft.com/office/drawing/2014/main" id="{75BB8827-4BB5-456D-AF4C-64A1A9705EEA}"/>
              </a:ext>
            </a:extLst>
          </p:cNvPr>
          <p:cNvSpPr txBox="1"/>
          <p:nvPr/>
        </p:nvSpPr>
        <p:spPr>
          <a:xfrm>
            <a:off x="5406970" y="2672255"/>
            <a:ext cx="5414010" cy="3539430"/>
          </a:xfrm>
          <a:prstGeom prst="rect">
            <a:avLst/>
          </a:prstGeom>
          <a:noFill/>
        </p:spPr>
        <p:txBody>
          <a:bodyPr wrap="square" rtlCol="0">
            <a:spAutoFit/>
          </a:bodyPr>
          <a:lstStyle/>
          <a:p>
            <a:r>
              <a:rPr lang="en-US" sz="1600" dirty="0">
                <a:solidFill>
                  <a:schemeClr val="bg1"/>
                </a:solidFill>
              </a:rPr>
              <a:t>We are delighted to welcome you to </a:t>
            </a:r>
            <a:r>
              <a:rPr lang="en-US" sz="1600" dirty="0" err="1">
                <a:solidFill>
                  <a:schemeClr val="bg1"/>
                </a:solidFill>
              </a:rPr>
              <a:t>Dhapti</a:t>
            </a:r>
            <a:r>
              <a:rPr lang="en-US" sz="1600" dirty="0">
                <a:solidFill>
                  <a:schemeClr val="bg1"/>
                </a:solidFill>
              </a:rPr>
              <a:t> Institute — a hub of knowledge, innovation, and skill-building in the heart of Somalia.</a:t>
            </a:r>
          </a:p>
          <a:p>
            <a:endParaRPr lang="en-US" sz="1600" dirty="0">
              <a:solidFill>
                <a:schemeClr val="bg1"/>
              </a:solidFill>
            </a:endParaRPr>
          </a:p>
          <a:p>
            <a:r>
              <a:rPr lang="en-US" sz="1600" dirty="0">
                <a:solidFill>
                  <a:schemeClr val="bg1"/>
                </a:solidFill>
              </a:rPr>
              <a:t>At </a:t>
            </a:r>
            <a:r>
              <a:rPr lang="en-US" sz="1600" dirty="0" err="1">
                <a:solidFill>
                  <a:schemeClr val="bg1"/>
                </a:solidFill>
              </a:rPr>
              <a:t>Dhapti</a:t>
            </a:r>
            <a:r>
              <a:rPr lang="en-US" sz="1600" dirty="0">
                <a:solidFill>
                  <a:schemeClr val="bg1"/>
                </a:solidFill>
              </a:rPr>
              <a:t>, we believe in empowering youth with the technical and digital skills they need to thrive in today’s rapidly evolving world. Whether you're here to learn computer fundamentals, explore programming, master graphic design, or build websites from scratch — you are in the right place.</a:t>
            </a:r>
          </a:p>
          <a:p>
            <a:endParaRPr lang="en-US" sz="1600" dirty="0">
              <a:solidFill>
                <a:schemeClr val="bg1"/>
              </a:solidFill>
            </a:endParaRPr>
          </a:p>
          <a:p>
            <a:r>
              <a:rPr lang="en-US" sz="1600" dirty="0">
                <a:solidFill>
                  <a:schemeClr val="bg1"/>
                </a:solidFill>
              </a:rPr>
              <a:t>Our doors are open to all who seek growth, creativity, and a brighter future. Thank you for joining us on this journey of learning and transformation.</a:t>
            </a:r>
          </a:p>
          <a:p>
            <a:r>
              <a:rPr lang="en-US" sz="1600" b="1" dirty="0">
                <a:solidFill>
                  <a:schemeClr val="bg1"/>
                </a:solidFill>
              </a:rPr>
              <a:t>Welcome aboard — Let’s build the future together!</a:t>
            </a:r>
            <a:endParaRPr lang="en-US" sz="1600" dirty="0">
              <a:solidFill>
                <a:schemeClr val="bg1"/>
              </a:solidFill>
            </a:endParaRPr>
          </a:p>
        </p:txBody>
      </p:sp>
      <p:pic>
        <p:nvPicPr>
          <p:cNvPr id="4" name="Picture Placeholder 3">
            <a:extLst>
              <a:ext uri="{FF2B5EF4-FFF2-40B4-BE49-F238E27FC236}">
                <a16:creationId xmlns:a16="http://schemas.microsoft.com/office/drawing/2014/main" id="{8BD33187-23FB-5DDB-B831-362D8310F4E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7088" t="21739" r="34267" b="27308"/>
          <a:stretch>
            <a:fillRect/>
          </a:stretch>
        </p:blipFill>
        <p:spPr>
          <a:xfrm>
            <a:off x="1524001" y="1266830"/>
            <a:ext cx="3231431" cy="3233268"/>
          </a:xfrm>
        </p:spPr>
      </p:pic>
    </p:spTree>
    <p:extLst>
      <p:ext uri="{BB962C8B-B14F-4D97-AF65-F5344CB8AC3E}">
        <p14:creationId xmlns:p14="http://schemas.microsoft.com/office/powerpoint/2010/main" val="93672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1+#ppt_w/2"/>
                                          </p:val>
                                        </p:tav>
                                        <p:tav tm="100000">
                                          <p:val>
                                            <p:strVal val="#ppt_x"/>
                                          </p:val>
                                        </p:tav>
                                      </p:tavLst>
                                    </p:anim>
                                    <p:anim calcmode="lin" valueType="num">
                                      <p:cBhvr additive="base">
                                        <p:cTn id="20" dur="1000" fill="hold"/>
                                        <p:tgtEl>
                                          <p:spTgt spid="25"/>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C838339-96D4-4B1F-9597-A299E33A2572}"/>
              </a:ext>
            </a:extLst>
          </p:cNvPr>
          <p:cNvGrpSpPr/>
          <p:nvPr/>
        </p:nvGrpSpPr>
        <p:grpSpPr>
          <a:xfrm>
            <a:off x="832935" y="2036760"/>
            <a:ext cx="2348415" cy="2348415"/>
            <a:chOff x="4083832" y="1451110"/>
            <a:chExt cx="1753171" cy="1753171"/>
          </a:xfrm>
        </p:grpSpPr>
        <p:sp>
          <p:nvSpPr>
            <p:cNvPr id="52" name="Oval 51">
              <a:extLst>
                <a:ext uri="{FF2B5EF4-FFF2-40B4-BE49-F238E27FC236}">
                  <a16:creationId xmlns:a16="http://schemas.microsoft.com/office/drawing/2014/main" id="{79FD79FF-344C-4967-B371-EA0252FB213F}"/>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3" name="Oval 52">
              <a:extLst>
                <a:ext uri="{FF2B5EF4-FFF2-40B4-BE49-F238E27FC236}">
                  <a16:creationId xmlns:a16="http://schemas.microsoft.com/office/drawing/2014/main" id="{A4B3708D-F2D9-457E-833C-BE333ABFDE66}"/>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54" name="Group 53">
            <a:extLst>
              <a:ext uri="{FF2B5EF4-FFF2-40B4-BE49-F238E27FC236}">
                <a16:creationId xmlns:a16="http://schemas.microsoft.com/office/drawing/2014/main" id="{F13D0997-1B01-4E12-9555-E98FF50EF8FF}"/>
              </a:ext>
            </a:extLst>
          </p:cNvPr>
          <p:cNvGrpSpPr/>
          <p:nvPr/>
        </p:nvGrpSpPr>
        <p:grpSpPr>
          <a:xfrm>
            <a:off x="3557085" y="2036760"/>
            <a:ext cx="2348415" cy="2348415"/>
            <a:chOff x="4083832" y="1451110"/>
            <a:chExt cx="1753171" cy="1753171"/>
          </a:xfrm>
        </p:grpSpPr>
        <p:sp>
          <p:nvSpPr>
            <p:cNvPr id="55" name="Oval 54">
              <a:extLst>
                <a:ext uri="{FF2B5EF4-FFF2-40B4-BE49-F238E27FC236}">
                  <a16:creationId xmlns:a16="http://schemas.microsoft.com/office/drawing/2014/main" id="{70376B61-D1BE-49EA-A83F-5E614FEFDA38}"/>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6" name="Oval 55">
              <a:extLst>
                <a:ext uri="{FF2B5EF4-FFF2-40B4-BE49-F238E27FC236}">
                  <a16:creationId xmlns:a16="http://schemas.microsoft.com/office/drawing/2014/main" id="{EF18563B-7891-441E-B178-D73930C4AC6B}"/>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57" name="Group 56">
            <a:extLst>
              <a:ext uri="{FF2B5EF4-FFF2-40B4-BE49-F238E27FC236}">
                <a16:creationId xmlns:a16="http://schemas.microsoft.com/office/drawing/2014/main" id="{79324ADA-47A7-41D3-8B59-67D71776922F}"/>
              </a:ext>
            </a:extLst>
          </p:cNvPr>
          <p:cNvGrpSpPr/>
          <p:nvPr/>
        </p:nvGrpSpPr>
        <p:grpSpPr>
          <a:xfrm>
            <a:off x="6274885" y="2036760"/>
            <a:ext cx="2348415" cy="2348415"/>
            <a:chOff x="4083832" y="1451110"/>
            <a:chExt cx="1753171" cy="1753171"/>
          </a:xfrm>
        </p:grpSpPr>
        <p:sp>
          <p:nvSpPr>
            <p:cNvPr id="58" name="Oval 57">
              <a:extLst>
                <a:ext uri="{FF2B5EF4-FFF2-40B4-BE49-F238E27FC236}">
                  <a16:creationId xmlns:a16="http://schemas.microsoft.com/office/drawing/2014/main" id="{8A536963-C84E-42BA-A130-3EB185D2D918}"/>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9" name="Oval 58">
              <a:extLst>
                <a:ext uri="{FF2B5EF4-FFF2-40B4-BE49-F238E27FC236}">
                  <a16:creationId xmlns:a16="http://schemas.microsoft.com/office/drawing/2014/main" id="{583F0477-3A55-41A4-832E-D07F510EE53A}"/>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60" name="Group 59">
            <a:extLst>
              <a:ext uri="{FF2B5EF4-FFF2-40B4-BE49-F238E27FC236}">
                <a16:creationId xmlns:a16="http://schemas.microsoft.com/office/drawing/2014/main" id="{A3A95220-8C59-41FB-8A32-7BCEB59A38E9}"/>
              </a:ext>
            </a:extLst>
          </p:cNvPr>
          <p:cNvGrpSpPr/>
          <p:nvPr/>
        </p:nvGrpSpPr>
        <p:grpSpPr>
          <a:xfrm>
            <a:off x="9011735" y="2036760"/>
            <a:ext cx="2348415" cy="2348415"/>
            <a:chOff x="4083832" y="1451110"/>
            <a:chExt cx="1753171" cy="1753171"/>
          </a:xfrm>
        </p:grpSpPr>
        <p:sp>
          <p:nvSpPr>
            <p:cNvPr id="61" name="Oval 60">
              <a:extLst>
                <a:ext uri="{FF2B5EF4-FFF2-40B4-BE49-F238E27FC236}">
                  <a16:creationId xmlns:a16="http://schemas.microsoft.com/office/drawing/2014/main" id="{74215E9C-A650-436A-8ABB-BFFA8DEC5519}"/>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62" name="Oval 61">
              <a:extLst>
                <a:ext uri="{FF2B5EF4-FFF2-40B4-BE49-F238E27FC236}">
                  <a16:creationId xmlns:a16="http://schemas.microsoft.com/office/drawing/2014/main" id="{A0111E64-3641-4266-AF65-D123DB70603E}"/>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14" name="Rectangle 14">
            <a:extLst>
              <a:ext uri="{FF2B5EF4-FFF2-40B4-BE49-F238E27FC236}">
                <a16:creationId xmlns:a16="http://schemas.microsoft.com/office/drawing/2014/main" id="{BB0A6281-7427-464C-9E4E-4AC121307189}"/>
              </a:ext>
            </a:extLst>
          </p:cNvPr>
          <p:cNvSpPr>
            <a:spLocks noChangeArrowheads="1"/>
          </p:cNvSpPr>
          <p:nvPr/>
        </p:nvSpPr>
        <p:spPr bwMode="auto">
          <a:xfrm>
            <a:off x="3433070" y="422275"/>
            <a:ext cx="531716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sz="3600" b="1" dirty="0">
                <a:solidFill>
                  <a:schemeClr val="accent1"/>
                </a:solidFill>
                <a:latin typeface="Open Sans Semibold" panose="020B0706030804020204" pitchFamily="34" charset="0"/>
              </a:rPr>
              <a:t>The founders of DHAPTI</a:t>
            </a:r>
            <a:endParaRPr lang="ru-UA" altLang="ru-UA" sz="3600" b="1" dirty="0">
              <a:solidFill>
                <a:schemeClr val="accent1"/>
              </a:solidFill>
              <a:latin typeface="Open Sans Semibold" panose="020B0706030804020204" pitchFamily="34" charset="0"/>
            </a:endParaRPr>
          </a:p>
        </p:txBody>
      </p:sp>
      <p:sp>
        <p:nvSpPr>
          <p:cNvPr id="15" name="Rectangle 15">
            <a:extLst>
              <a:ext uri="{FF2B5EF4-FFF2-40B4-BE49-F238E27FC236}">
                <a16:creationId xmlns:a16="http://schemas.microsoft.com/office/drawing/2014/main" id="{14C3F05C-CBE3-42AB-A9D8-3384FD2FFEBB}"/>
              </a:ext>
            </a:extLst>
          </p:cNvPr>
          <p:cNvSpPr>
            <a:spLocks noChangeArrowheads="1"/>
          </p:cNvSpPr>
          <p:nvPr/>
        </p:nvSpPr>
        <p:spPr bwMode="auto">
          <a:xfrm>
            <a:off x="1238250" y="5053013"/>
            <a:ext cx="15272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a:ln>
                  <a:noFill/>
                </a:ln>
                <a:solidFill>
                  <a:schemeClr val="accent1"/>
                </a:solidFill>
                <a:effectLst/>
                <a:latin typeface="Open Sans" panose="020B0606030504020204" pitchFamily="34" charset="0"/>
              </a:rPr>
              <a:t>Software Engineer</a:t>
            </a:r>
            <a:endParaRPr kumimoji="0" lang="ru-UA" altLang="ru-UA" sz="1800" b="0" i="0" u="none" strike="noStrike" cap="none" normalizeH="0" baseline="0">
              <a:ln>
                <a:noFill/>
              </a:ln>
              <a:solidFill>
                <a:schemeClr val="accent1"/>
              </a:solidFill>
              <a:effectLst/>
            </a:endParaRPr>
          </a:p>
        </p:txBody>
      </p:sp>
      <p:sp>
        <p:nvSpPr>
          <p:cNvPr id="16" name="Rectangle 16">
            <a:extLst>
              <a:ext uri="{FF2B5EF4-FFF2-40B4-BE49-F238E27FC236}">
                <a16:creationId xmlns:a16="http://schemas.microsoft.com/office/drawing/2014/main" id="{6632543A-D6EA-4F1B-BBEC-9670679466B9}"/>
              </a:ext>
            </a:extLst>
          </p:cNvPr>
          <p:cNvSpPr>
            <a:spLocks noChangeArrowheads="1"/>
          </p:cNvSpPr>
          <p:nvPr/>
        </p:nvSpPr>
        <p:spPr bwMode="auto">
          <a:xfrm>
            <a:off x="1177389" y="4668838"/>
            <a:ext cx="1699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a:solidFill>
                  <a:schemeClr val="accent1"/>
                </a:solidFill>
                <a:latin typeface="Open Sans Semibold" panose="020B0706030804020204" pitchFamily="34" charset="0"/>
              </a:rPr>
              <a:t>MOHAMUD</a:t>
            </a:r>
            <a:endParaRPr kumimoji="0" lang="ru-UA" altLang="ru-UA" sz="1800" b="0" i="0" u="none" strike="noStrike" cap="none" normalizeH="0" baseline="0" dirty="0">
              <a:ln>
                <a:noFill/>
              </a:ln>
              <a:solidFill>
                <a:schemeClr val="accent1"/>
              </a:solidFill>
              <a:effectLst/>
            </a:endParaRPr>
          </a:p>
        </p:txBody>
      </p:sp>
      <p:sp>
        <p:nvSpPr>
          <p:cNvPr id="17" name="Rectangle 17">
            <a:extLst>
              <a:ext uri="{FF2B5EF4-FFF2-40B4-BE49-F238E27FC236}">
                <a16:creationId xmlns:a16="http://schemas.microsoft.com/office/drawing/2014/main" id="{CD4A0C01-5AA1-40F9-8456-55A523D7BC2E}"/>
              </a:ext>
            </a:extLst>
          </p:cNvPr>
          <p:cNvSpPr>
            <a:spLocks noChangeArrowheads="1"/>
          </p:cNvSpPr>
          <p:nvPr/>
        </p:nvSpPr>
        <p:spPr bwMode="auto">
          <a:xfrm>
            <a:off x="4140200" y="5053013"/>
            <a:ext cx="1166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dirty="0">
                <a:ln>
                  <a:noFill/>
                </a:ln>
                <a:solidFill>
                  <a:schemeClr val="accent1"/>
                </a:solidFill>
                <a:effectLst/>
                <a:latin typeface="Open Sans" panose="020B0606030504020204" pitchFamily="34" charset="0"/>
              </a:rPr>
              <a:t>Web Designer</a:t>
            </a:r>
            <a:endParaRPr kumimoji="0" lang="ru-UA" altLang="ru-UA" sz="1800" b="0" i="0" u="none" strike="noStrike" cap="none" normalizeH="0" baseline="0" dirty="0">
              <a:ln>
                <a:noFill/>
              </a:ln>
              <a:solidFill>
                <a:schemeClr val="accent1"/>
              </a:solidFill>
              <a:effectLst/>
            </a:endParaRPr>
          </a:p>
        </p:txBody>
      </p:sp>
      <p:sp>
        <p:nvSpPr>
          <p:cNvPr id="18" name="Rectangle 18">
            <a:extLst>
              <a:ext uri="{FF2B5EF4-FFF2-40B4-BE49-F238E27FC236}">
                <a16:creationId xmlns:a16="http://schemas.microsoft.com/office/drawing/2014/main" id="{48D9E348-722A-45A2-B79E-5EFD814CA308}"/>
              </a:ext>
            </a:extLst>
          </p:cNvPr>
          <p:cNvSpPr>
            <a:spLocks noChangeArrowheads="1"/>
          </p:cNvSpPr>
          <p:nvPr/>
        </p:nvSpPr>
        <p:spPr bwMode="auto">
          <a:xfrm>
            <a:off x="4481859" y="4668838"/>
            <a:ext cx="5305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a:solidFill>
                  <a:schemeClr val="accent1"/>
                </a:solidFill>
                <a:latin typeface="Open Sans Semibold" panose="020B0706030804020204" pitchFamily="34" charset="0"/>
              </a:rPr>
              <a:t>IISE</a:t>
            </a:r>
            <a:endParaRPr kumimoji="0" lang="ru-UA" altLang="ru-UA" sz="1800" b="0" i="0" u="none" strike="noStrike" cap="none" normalizeH="0" baseline="0" dirty="0">
              <a:ln>
                <a:noFill/>
              </a:ln>
              <a:solidFill>
                <a:schemeClr val="accent1"/>
              </a:solidFill>
              <a:effectLst/>
            </a:endParaRPr>
          </a:p>
        </p:txBody>
      </p:sp>
      <p:sp>
        <p:nvSpPr>
          <p:cNvPr id="19" name="Rectangle 19">
            <a:extLst>
              <a:ext uri="{FF2B5EF4-FFF2-40B4-BE49-F238E27FC236}">
                <a16:creationId xmlns:a16="http://schemas.microsoft.com/office/drawing/2014/main" id="{74DD992E-338B-47C7-B146-FD5E6852E434}"/>
              </a:ext>
            </a:extLst>
          </p:cNvPr>
          <p:cNvSpPr>
            <a:spLocks noChangeArrowheads="1"/>
          </p:cNvSpPr>
          <p:nvPr/>
        </p:nvSpPr>
        <p:spPr bwMode="auto">
          <a:xfrm>
            <a:off x="6717813" y="5053013"/>
            <a:ext cx="14571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1400" b="0" i="0" u="none" strike="noStrike" cap="none" normalizeH="0" baseline="0" dirty="0">
                <a:ln>
                  <a:noFill/>
                </a:ln>
                <a:solidFill>
                  <a:schemeClr val="accent1"/>
                </a:solidFill>
                <a:effectLst/>
                <a:latin typeface="Open Sans" panose="020B0606030504020204" pitchFamily="34" charset="0"/>
              </a:rPr>
              <a:t>Electric</a:t>
            </a:r>
            <a:r>
              <a:rPr kumimoji="0" lang="en-US" altLang="ru-UA" sz="1400" b="0" i="0" u="none" strike="noStrike" cap="none" normalizeH="0" dirty="0">
                <a:ln>
                  <a:noFill/>
                </a:ln>
                <a:solidFill>
                  <a:schemeClr val="accent1"/>
                </a:solidFill>
                <a:effectLst/>
                <a:latin typeface="Open Sans" panose="020B0606030504020204" pitchFamily="34" charset="0"/>
              </a:rPr>
              <a:t> Engineer</a:t>
            </a:r>
            <a:r>
              <a:rPr kumimoji="0" lang="ru-UA" altLang="ru-UA" sz="1400" b="0" i="0" u="none" strike="noStrike" cap="none" normalizeH="0" baseline="0" dirty="0">
                <a:ln>
                  <a:noFill/>
                </a:ln>
                <a:solidFill>
                  <a:schemeClr val="accent1"/>
                </a:solidFill>
                <a:effectLst/>
                <a:latin typeface="Open Sans" panose="020B0606030504020204" pitchFamily="34" charset="0"/>
              </a:rPr>
              <a:t>r</a:t>
            </a:r>
            <a:endParaRPr kumimoji="0" lang="ru-UA" altLang="ru-UA" sz="1800" b="0" i="0" u="none" strike="noStrike" cap="none" normalizeH="0" baseline="0" dirty="0">
              <a:ln>
                <a:noFill/>
              </a:ln>
              <a:solidFill>
                <a:schemeClr val="accent1"/>
              </a:solidFill>
              <a:effectLst/>
            </a:endParaRPr>
          </a:p>
        </p:txBody>
      </p:sp>
      <p:sp>
        <p:nvSpPr>
          <p:cNvPr id="20" name="Rectangle 20">
            <a:extLst>
              <a:ext uri="{FF2B5EF4-FFF2-40B4-BE49-F238E27FC236}">
                <a16:creationId xmlns:a16="http://schemas.microsoft.com/office/drawing/2014/main" id="{F708A2F4-4118-459B-A8AD-B5D896E6C7A8}"/>
              </a:ext>
            </a:extLst>
          </p:cNvPr>
          <p:cNvSpPr>
            <a:spLocks noChangeArrowheads="1"/>
          </p:cNvSpPr>
          <p:nvPr/>
        </p:nvSpPr>
        <p:spPr bwMode="auto">
          <a:xfrm>
            <a:off x="7000620" y="4668838"/>
            <a:ext cx="9265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dirty="0">
                <a:ln>
                  <a:noFill/>
                </a:ln>
                <a:solidFill>
                  <a:schemeClr val="accent1"/>
                </a:solidFill>
                <a:effectLst/>
                <a:latin typeface="Open Sans Semibold" panose="020B0706030804020204" pitchFamily="34" charset="0"/>
              </a:rPr>
              <a:t>OMAR</a:t>
            </a:r>
            <a:endParaRPr kumimoji="0" lang="ru-UA" altLang="ru-UA" sz="1800" b="0" i="0" u="none" strike="noStrike" cap="none" normalizeH="0" baseline="0" dirty="0">
              <a:ln>
                <a:noFill/>
              </a:ln>
              <a:solidFill>
                <a:schemeClr val="accent1"/>
              </a:solidFill>
              <a:effectLst/>
            </a:endParaRPr>
          </a:p>
        </p:txBody>
      </p:sp>
      <p:sp>
        <p:nvSpPr>
          <p:cNvPr id="21" name="Rectangle 21">
            <a:extLst>
              <a:ext uri="{FF2B5EF4-FFF2-40B4-BE49-F238E27FC236}">
                <a16:creationId xmlns:a16="http://schemas.microsoft.com/office/drawing/2014/main" id="{CF133851-FC1C-4057-BF50-D47C3EFBA9C8}"/>
              </a:ext>
            </a:extLst>
          </p:cNvPr>
          <p:cNvSpPr>
            <a:spLocks noChangeArrowheads="1"/>
          </p:cNvSpPr>
          <p:nvPr/>
        </p:nvSpPr>
        <p:spPr bwMode="auto">
          <a:xfrm>
            <a:off x="9545638" y="5053013"/>
            <a:ext cx="123553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a:ln>
                  <a:noFill/>
                </a:ln>
                <a:solidFill>
                  <a:schemeClr val="accent1"/>
                </a:solidFill>
                <a:effectLst/>
                <a:latin typeface="Open Sans" panose="020B0606030504020204" pitchFamily="34" charset="0"/>
              </a:rPr>
              <a:t>SQL Developer</a:t>
            </a:r>
            <a:endParaRPr kumimoji="0" lang="ru-UA" altLang="ru-UA" sz="1800" b="0" i="0" u="none" strike="noStrike" cap="none" normalizeH="0" baseline="0">
              <a:ln>
                <a:noFill/>
              </a:ln>
              <a:solidFill>
                <a:schemeClr val="accent1"/>
              </a:solidFill>
              <a:effectLst/>
            </a:endParaRPr>
          </a:p>
        </p:txBody>
      </p:sp>
      <p:sp>
        <p:nvSpPr>
          <p:cNvPr id="22" name="Rectangle 22">
            <a:extLst>
              <a:ext uri="{FF2B5EF4-FFF2-40B4-BE49-F238E27FC236}">
                <a16:creationId xmlns:a16="http://schemas.microsoft.com/office/drawing/2014/main" id="{0B7E43FA-0DA1-4154-9EE1-D901820D0A3D}"/>
              </a:ext>
            </a:extLst>
          </p:cNvPr>
          <p:cNvSpPr>
            <a:spLocks noChangeArrowheads="1"/>
          </p:cNvSpPr>
          <p:nvPr/>
        </p:nvSpPr>
        <p:spPr bwMode="auto">
          <a:xfrm>
            <a:off x="9364200" y="4668838"/>
            <a:ext cx="1641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dirty="0">
                <a:ln>
                  <a:noFill/>
                </a:ln>
                <a:solidFill>
                  <a:schemeClr val="accent1"/>
                </a:solidFill>
                <a:effectLst/>
                <a:latin typeface="Open Sans Semibold" panose="020B0706030804020204" pitchFamily="34" charset="0"/>
              </a:rPr>
              <a:t>MOHAMED</a:t>
            </a:r>
            <a:endParaRPr kumimoji="0" lang="ru-UA" altLang="ru-UA" sz="1800" b="0" i="0" u="none" strike="noStrike" cap="none" normalizeH="0" baseline="0" dirty="0">
              <a:ln>
                <a:noFill/>
              </a:ln>
              <a:solidFill>
                <a:schemeClr val="accent1"/>
              </a:solidFill>
              <a:effectLst/>
            </a:endParaRPr>
          </a:p>
        </p:txBody>
      </p:sp>
      <p:grpSp>
        <p:nvGrpSpPr>
          <p:cNvPr id="80" name="Group 79">
            <a:extLst>
              <a:ext uri="{FF2B5EF4-FFF2-40B4-BE49-F238E27FC236}">
                <a16:creationId xmlns:a16="http://schemas.microsoft.com/office/drawing/2014/main" id="{BBD3E548-6903-4205-BDFA-EA428201957C}"/>
              </a:ext>
            </a:extLst>
          </p:cNvPr>
          <p:cNvGrpSpPr/>
          <p:nvPr/>
        </p:nvGrpSpPr>
        <p:grpSpPr>
          <a:xfrm>
            <a:off x="2448719" y="5461397"/>
            <a:ext cx="363537" cy="363537"/>
            <a:chOff x="2448719" y="5461397"/>
            <a:chExt cx="363537" cy="363537"/>
          </a:xfrm>
        </p:grpSpPr>
        <p:grpSp>
          <p:nvGrpSpPr>
            <p:cNvPr id="75" name="Group 74">
              <a:extLst>
                <a:ext uri="{FF2B5EF4-FFF2-40B4-BE49-F238E27FC236}">
                  <a16:creationId xmlns:a16="http://schemas.microsoft.com/office/drawing/2014/main" id="{115D0374-96DC-42E1-9321-8CC1AA0C3262}"/>
                </a:ext>
              </a:extLst>
            </p:cNvPr>
            <p:cNvGrpSpPr/>
            <p:nvPr/>
          </p:nvGrpSpPr>
          <p:grpSpPr>
            <a:xfrm>
              <a:off x="2448719" y="5461397"/>
              <a:ext cx="363537" cy="363537"/>
              <a:chOff x="470694" y="5649516"/>
              <a:chExt cx="315119" cy="315119"/>
            </a:xfrm>
          </p:grpSpPr>
          <p:sp>
            <p:nvSpPr>
              <p:cNvPr id="76" name="Oval 75">
                <a:extLst>
                  <a:ext uri="{FF2B5EF4-FFF2-40B4-BE49-F238E27FC236}">
                    <a16:creationId xmlns:a16="http://schemas.microsoft.com/office/drawing/2014/main" id="{43F7D112-4E7C-49EC-9A81-A1F326AF72C2}"/>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7" name="Oval 76">
                <a:extLst>
                  <a:ext uri="{FF2B5EF4-FFF2-40B4-BE49-F238E27FC236}">
                    <a16:creationId xmlns:a16="http://schemas.microsoft.com/office/drawing/2014/main" id="{59D07B8E-85F9-4EA5-B14E-6292903674FF}"/>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79" name="Group 78">
              <a:extLst>
                <a:ext uri="{FF2B5EF4-FFF2-40B4-BE49-F238E27FC236}">
                  <a16:creationId xmlns:a16="http://schemas.microsoft.com/office/drawing/2014/main" id="{D3DE2509-F139-4263-BAB2-3E6D3EE703DD}"/>
                </a:ext>
              </a:extLst>
            </p:cNvPr>
            <p:cNvGrpSpPr/>
            <p:nvPr/>
          </p:nvGrpSpPr>
          <p:grpSpPr>
            <a:xfrm>
              <a:off x="2559050" y="5559425"/>
              <a:ext cx="157163" cy="157163"/>
              <a:chOff x="2559050" y="5559425"/>
              <a:chExt cx="157163" cy="157163"/>
            </a:xfrm>
            <a:solidFill>
              <a:schemeClr val="accent1"/>
            </a:solidFill>
          </p:grpSpPr>
          <p:sp>
            <p:nvSpPr>
              <p:cNvPr id="26" name="Freeform 26">
                <a:extLst>
                  <a:ext uri="{FF2B5EF4-FFF2-40B4-BE49-F238E27FC236}">
                    <a16:creationId xmlns:a16="http://schemas.microsoft.com/office/drawing/2014/main" id="{2EABDD71-1EE3-4A63-BE56-93BA28B99EF6}"/>
                  </a:ext>
                </a:extLst>
              </p:cNvPr>
              <p:cNvSpPr>
                <a:spLocks noEditPoints="1"/>
              </p:cNvSpPr>
              <p:nvPr/>
            </p:nvSpPr>
            <p:spPr bwMode="auto">
              <a:xfrm>
                <a:off x="2559050" y="5559425"/>
                <a:ext cx="38100" cy="157163"/>
              </a:xfrm>
              <a:custGeom>
                <a:avLst/>
                <a:gdLst>
                  <a:gd name="T0" fmla="*/ 0 w 10"/>
                  <a:gd name="T1" fmla="*/ 14 h 41"/>
                  <a:gd name="T2" fmla="*/ 9 w 10"/>
                  <a:gd name="T3" fmla="*/ 14 h 41"/>
                  <a:gd name="T4" fmla="*/ 9 w 10"/>
                  <a:gd name="T5" fmla="*/ 41 h 41"/>
                  <a:gd name="T6" fmla="*/ 0 w 10"/>
                  <a:gd name="T7" fmla="*/ 41 h 41"/>
                  <a:gd name="T8" fmla="*/ 0 w 10"/>
                  <a:gd name="T9" fmla="*/ 14 h 41"/>
                  <a:gd name="T10" fmla="*/ 5 w 10"/>
                  <a:gd name="T11" fmla="*/ 0 h 41"/>
                  <a:gd name="T12" fmla="*/ 10 w 10"/>
                  <a:gd name="T13" fmla="*/ 5 h 41"/>
                  <a:gd name="T14" fmla="*/ 5 w 10"/>
                  <a:gd name="T15" fmla="*/ 10 h 41"/>
                  <a:gd name="T16" fmla="*/ 0 w 10"/>
                  <a:gd name="T17" fmla="*/ 5 h 41"/>
                  <a:gd name="T18" fmla="*/ 5 w 10"/>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1">
                    <a:moveTo>
                      <a:pt x="0" y="14"/>
                    </a:moveTo>
                    <a:cubicBezTo>
                      <a:pt x="9" y="14"/>
                      <a:pt x="9" y="14"/>
                      <a:pt x="9" y="14"/>
                    </a:cubicBezTo>
                    <a:cubicBezTo>
                      <a:pt x="9" y="41"/>
                      <a:pt x="9" y="41"/>
                      <a:pt x="9" y="41"/>
                    </a:cubicBezTo>
                    <a:cubicBezTo>
                      <a:pt x="0" y="41"/>
                      <a:pt x="0" y="41"/>
                      <a:pt x="0" y="41"/>
                    </a:cubicBezTo>
                    <a:lnTo>
                      <a:pt x="0" y="14"/>
                    </a:lnTo>
                    <a:close/>
                    <a:moveTo>
                      <a:pt x="5" y="0"/>
                    </a:moveTo>
                    <a:cubicBezTo>
                      <a:pt x="8" y="0"/>
                      <a:pt x="10" y="2"/>
                      <a:pt x="10" y="5"/>
                    </a:cubicBezTo>
                    <a:cubicBezTo>
                      <a:pt x="10" y="8"/>
                      <a:pt x="8" y="10"/>
                      <a:pt x="5" y="10"/>
                    </a:cubicBezTo>
                    <a:cubicBezTo>
                      <a:pt x="2" y="10"/>
                      <a:pt x="0" y="8"/>
                      <a:pt x="0" y="5"/>
                    </a:cubicBezTo>
                    <a:cubicBezTo>
                      <a:pt x="0" y="2"/>
                      <a:pt x="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27" name="Freeform 27">
                <a:extLst>
                  <a:ext uri="{FF2B5EF4-FFF2-40B4-BE49-F238E27FC236}">
                    <a16:creationId xmlns:a16="http://schemas.microsoft.com/office/drawing/2014/main" id="{B37240BD-1C34-4E67-937A-31561883E947}"/>
                  </a:ext>
                </a:extLst>
              </p:cNvPr>
              <p:cNvSpPr>
                <a:spLocks/>
              </p:cNvSpPr>
              <p:nvPr/>
            </p:nvSpPr>
            <p:spPr bwMode="auto">
              <a:xfrm>
                <a:off x="2616200" y="5608638"/>
                <a:ext cx="100013" cy="107950"/>
              </a:xfrm>
              <a:custGeom>
                <a:avLst/>
                <a:gdLst>
                  <a:gd name="T0" fmla="*/ 0 w 26"/>
                  <a:gd name="T1" fmla="*/ 1 h 28"/>
                  <a:gd name="T2" fmla="*/ 8 w 26"/>
                  <a:gd name="T3" fmla="*/ 1 h 28"/>
                  <a:gd name="T4" fmla="*/ 8 w 26"/>
                  <a:gd name="T5" fmla="*/ 4 h 28"/>
                  <a:gd name="T6" fmla="*/ 8 w 26"/>
                  <a:gd name="T7" fmla="*/ 4 h 28"/>
                  <a:gd name="T8" fmla="*/ 16 w 26"/>
                  <a:gd name="T9" fmla="*/ 0 h 28"/>
                  <a:gd name="T10" fmla="*/ 26 w 26"/>
                  <a:gd name="T11" fmla="*/ 13 h 28"/>
                  <a:gd name="T12" fmla="*/ 26 w 26"/>
                  <a:gd name="T13" fmla="*/ 28 h 28"/>
                  <a:gd name="T14" fmla="*/ 18 w 26"/>
                  <a:gd name="T15" fmla="*/ 28 h 28"/>
                  <a:gd name="T16" fmla="*/ 18 w 26"/>
                  <a:gd name="T17" fmla="*/ 15 h 28"/>
                  <a:gd name="T18" fmla="*/ 13 w 26"/>
                  <a:gd name="T19" fmla="*/ 8 h 28"/>
                  <a:gd name="T20" fmla="*/ 8 w 26"/>
                  <a:gd name="T21" fmla="*/ 15 h 28"/>
                  <a:gd name="T22" fmla="*/ 8 w 26"/>
                  <a:gd name="T23" fmla="*/ 28 h 28"/>
                  <a:gd name="T24" fmla="*/ 0 w 26"/>
                  <a:gd name="T25" fmla="*/ 28 h 28"/>
                  <a:gd name="T26" fmla="*/ 0 w 26"/>
                  <a:gd name="T2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8">
                    <a:moveTo>
                      <a:pt x="0" y="1"/>
                    </a:moveTo>
                    <a:cubicBezTo>
                      <a:pt x="8" y="1"/>
                      <a:pt x="8" y="1"/>
                      <a:pt x="8" y="1"/>
                    </a:cubicBezTo>
                    <a:cubicBezTo>
                      <a:pt x="8" y="4"/>
                      <a:pt x="8" y="4"/>
                      <a:pt x="8" y="4"/>
                    </a:cubicBezTo>
                    <a:cubicBezTo>
                      <a:pt x="8" y="4"/>
                      <a:pt x="8" y="4"/>
                      <a:pt x="8" y="4"/>
                    </a:cubicBezTo>
                    <a:cubicBezTo>
                      <a:pt x="9" y="2"/>
                      <a:pt x="12" y="0"/>
                      <a:pt x="16" y="0"/>
                    </a:cubicBezTo>
                    <a:cubicBezTo>
                      <a:pt x="25" y="0"/>
                      <a:pt x="26" y="6"/>
                      <a:pt x="26" y="13"/>
                    </a:cubicBezTo>
                    <a:cubicBezTo>
                      <a:pt x="26" y="28"/>
                      <a:pt x="26" y="28"/>
                      <a:pt x="26" y="28"/>
                    </a:cubicBezTo>
                    <a:cubicBezTo>
                      <a:pt x="18" y="28"/>
                      <a:pt x="18" y="28"/>
                      <a:pt x="18" y="28"/>
                    </a:cubicBezTo>
                    <a:cubicBezTo>
                      <a:pt x="18" y="15"/>
                      <a:pt x="18" y="15"/>
                      <a:pt x="18" y="15"/>
                    </a:cubicBezTo>
                    <a:cubicBezTo>
                      <a:pt x="18" y="12"/>
                      <a:pt x="18" y="8"/>
                      <a:pt x="13" y="8"/>
                    </a:cubicBezTo>
                    <a:cubicBezTo>
                      <a:pt x="9" y="8"/>
                      <a:pt x="8" y="11"/>
                      <a:pt x="8" y="15"/>
                    </a:cubicBezTo>
                    <a:cubicBezTo>
                      <a:pt x="8" y="28"/>
                      <a:pt x="8" y="28"/>
                      <a:pt x="8" y="28"/>
                    </a:cubicBezTo>
                    <a:cubicBezTo>
                      <a:pt x="0" y="28"/>
                      <a:pt x="0" y="28"/>
                      <a:pt x="0" y="2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grpSp>
        <p:nvGrpSpPr>
          <p:cNvPr id="81" name="Group 80">
            <a:extLst>
              <a:ext uri="{FF2B5EF4-FFF2-40B4-BE49-F238E27FC236}">
                <a16:creationId xmlns:a16="http://schemas.microsoft.com/office/drawing/2014/main" id="{BB8FB95C-D67F-4F74-A331-B99539AFFF34}"/>
              </a:ext>
            </a:extLst>
          </p:cNvPr>
          <p:cNvGrpSpPr/>
          <p:nvPr/>
        </p:nvGrpSpPr>
        <p:grpSpPr>
          <a:xfrm>
            <a:off x="1835944" y="5461397"/>
            <a:ext cx="363537" cy="363537"/>
            <a:chOff x="1835944" y="5461397"/>
            <a:chExt cx="363537" cy="363537"/>
          </a:xfrm>
        </p:grpSpPr>
        <p:grpSp>
          <p:nvGrpSpPr>
            <p:cNvPr id="72" name="Group 71">
              <a:extLst>
                <a:ext uri="{FF2B5EF4-FFF2-40B4-BE49-F238E27FC236}">
                  <a16:creationId xmlns:a16="http://schemas.microsoft.com/office/drawing/2014/main" id="{95BEE91F-5D84-410C-92EC-18D2ED763EDE}"/>
                </a:ext>
              </a:extLst>
            </p:cNvPr>
            <p:cNvGrpSpPr/>
            <p:nvPr/>
          </p:nvGrpSpPr>
          <p:grpSpPr>
            <a:xfrm>
              <a:off x="1835944" y="5461397"/>
              <a:ext cx="363537" cy="363537"/>
              <a:chOff x="470694" y="5649516"/>
              <a:chExt cx="315119" cy="315119"/>
            </a:xfrm>
          </p:grpSpPr>
          <p:sp>
            <p:nvSpPr>
              <p:cNvPr id="73" name="Oval 72">
                <a:extLst>
                  <a:ext uri="{FF2B5EF4-FFF2-40B4-BE49-F238E27FC236}">
                    <a16:creationId xmlns:a16="http://schemas.microsoft.com/office/drawing/2014/main" id="{CF3B4F59-6972-4503-B453-1ABB0045733F}"/>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4" name="Oval 73">
                <a:extLst>
                  <a:ext uri="{FF2B5EF4-FFF2-40B4-BE49-F238E27FC236}">
                    <a16:creationId xmlns:a16="http://schemas.microsoft.com/office/drawing/2014/main" id="{F5C6A75D-8187-4F42-B888-CC1AF1696DAE}"/>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28" name="Freeform 28">
              <a:extLst>
                <a:ext uri="{FF2B5EF4-FFF2-40B4-BE49-F238E27FC236}">
                  <a16:creationId xmlns:a16="http://schemas.microsoft.com/office/drawing/2014/main" id="{377592A7-49A0-41DA-B58E-210C6BB26E28}"/>
                </a:ext>
              </a:extLst>
            </p:cNvPr>
            <p:cNvSpPr>
              <a:spLocks noEditPoints="1"/>
            </p:cNvSpPr>
            <p:nvPr/>
          </p:nvSpPr>
          <p:spPr bwMode="auto">
            <a:xfrm>
              <a:off x="1919288" y="5567363"/>
              <a:ext cx="190500" cy="157163"/>
            </a:xfrm>
            <a:custGeom>
              <a:avLst/>
              <a:gdLst>
                <a:gd name="T0" fmla="*/ 50 w 50"/>
                <a:gd name="T1" fmla="*/ 5 h 41"/>
                <a:gd name="T2" fmla="*/ 44 w 50"/>
                <a:gd name="T3" fmla="*/ 6 h 41"/>
                <a:gd name="T4" fmla="*/ 49 w 50"/>
                <a:gd name="T5" fmla="*/ 1 h 41"/>
                <a:gd name="T6" fmla="*/ 42 w 50"/>
                <a:gd name="T7" fmla="*/ 3 h 41"/>
                <a:gd name="T8" fmla="*/ 35 w 50"/>
                <a:gd name="T9" fmla="*/ 0 h 41"/>
                <a:gd name="T10" fmla="*/ 24 w 50"/>
                <a:gd name="T11" fmla="*/ 10 h 41"/>
                <a:gd name="T12" fmla="*/ 25 w 50"/>
                <a:gd name="T13" fmla="*/ 13 h 41"/>
                <a:gd name="T14" fmla="*/ 4 w 50"/>
                <a:gd name="T15" fmla="*/ 2 h 41"/>
                <a:gd name="T16" fmla="*/ 2 w 50"/>
                <a:gd name="T17" fmla="*/ 7 h 41"/>
                <a:gd name="T18" fmla="*/ 7 w 50"/>
                <a:gd name="T19" fmla="*/ 16 h 41"/>
                <a:gd name="T20" fmla="*/ 2 w 50"/>
                <a:gd name="T21" fmla="*/ 14 h 41"/>
                <a:gd name="T22" fmla="*/ 2 w 50"/>
                <a:gd name="T23" fmla="*/ 14 h 41"/>
                <a:gd name="T24" fmla="*/ 10 w 50"/>
                <a:gd name="T25" fmla="*/ 24 h 41"/>
                <a:gd name="T26" fmla="*/ 8 w 50"/>
                <a:gd name="T27" fmla="*/ 25 h 41"/>
                <a:gd name="T28" fmla="*/ 6 w 50"/>
                <a:gd name="T29" fmla="*/ 25 h 41"/>
                <a:gd name="T30" fmla="*/ 15 w 50"/>
                <a:gd name="T31" fmla="*/ 32 h 41"/>
                <a:gd name="T32" fmla="*/ 2 w 50"/>
                <a:gd name="T33" fmla="*/ 36 h 41"/>
                <a:gd name="T34" fmla="*/ 0 w 50"/>
                <a:gd name="T35" fmla="*/ 36 h 41"/>
                <a:gd name="T36" fmla="*/ 16 w 50"/>
                <a:gd name="T37" fmla="*/ 41 h 41"/>
                <a:gd name="T38" fmla="*/ 45 w 50"/>
                <a:gd name="T39" fmla="*/ 12 h 41"/>
                <a:gd name="T40" fmla="*/ 45 w 50"/>
                <a:gd name="T41" fmla="*/ 10 h 41"/>
                <a:gd name="T42" fmla="*/ 50 w 50"/>
                <a:gd name="T43" fmla="*/ 5 h 41"/>
                <a:gd name="T44" fmla="*/ 50 w 50"/>
                <a:gd name="T45" fmla="*/ 5 h 41"/>
                <a:gd name="T46" fmla="*/ 50 w 50"/>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1">
                  <a:moveTo>
                    <a:pt x="50" y="5"/>
                  </a:moveTo>
                  <a:cubicBezTo>
                    <a:pt x="48" y="6"/>
                    <a:pt x="46" y="6"/>
                    <a:pt x="44" y="6"/>
                  </a:cubicBezTo>
                  <a:cubicBezTo>
                    <a:pt x="46" y="5"/>
                    <a:pt x="48" y="3"/>
                    <a:pt x="49" y="1"/>
                  </a:cubicBezTo>
                  <a:cubicBezTo>
                    <a:pt x="47" y="2"/>
                    <a:pt x="44" y="3"/>
                    <a:pt x="42" y="3"/>
                  </a:cubicBezTo>
                  <a:cubicBezTo>
                    <a:pt x="40" y="1"/>
                    <a:pt x="38" y="0"/>
                    <a:pt x="35" y="0"/>
                  </a:cubicBezTo>
                  <a:cubicBezTo>
                    <a:pt x="29" y="0"/>
                    <a:pt x="24" y="5"/>
                    <a:pt x="24" y="10"/>
                  </a:cubicBezTo>
                  <a:cubicBezTo>
                    <a:pt x="24" y="11"/>
                    <a:pt x="24" y="12"/>
                    <a:pt x="25" y="13"/>
                  </a:cubicBezTo>
                  <a:cubicBezTo>
                    <a:pt x="16" y="12"/>
                    <a:pt x="9" y="8"/>
                    <a:pt x="4" y="2"/>
                  </a:cubicBezTo>
                  <a:cubicBezTo>
                    <a:pt x="3" y="3"/>
                    <a:pt x="2" y="5"/>
                    <a:pt x="2" y="7"/>
                  </a:cubicBezTo>
                  <a:cubicBezTo>
                    <a:pt x="2" y="11"/>
                    <a:pt x="4" y="14"/>
                    <a:pt x="7" y="16"/>
                  </a:cubicBezTo>
                  <a:cubicBezTo>
                    <a:pt x="5" y="16"/>
                    <a:pt x="3" y="15"/>
                    <a:pt x="2" y="14"/>
                  </a:cubicBezTo>
                  <a:cubicBezTo>
                    <a:pt x="2" y="14"/>
                    <a:pt x="2" y="14"/>
                    <a:pt x="2" y="14"/>
                  </a:cubicBezTo>
                  <a:cubicBezTo>
                    <a:pt x="2" y="19"/>
                    <a:pt x="6" y="24"/>
                    <a:pt x="10" y="24"/>
                  </a:cubicBezTo>
                  <a:cubicBezTo>
                    <a:pt x="9" y="25"/>
                    <a:pt x="9" y="25"/>
                    <a:pt x="8" y="25"/>
                  </a:cubicBezTo>
                  <a:cubicBezTo>
                    <a:pt x="7" y="25"/>
                    <a:pt x="6" y="25"/>
                    <a:pt x="6" y="25"/>
                  </a:cubicBezTo>
                  <a:cubicBezTo>
                    <a:pt x="7" y="29"/>
                    <a:pt x="11" y="32"/>
                    <a:pt x="15" y="32"/>
                  </a:cubicBezTo>
                  <a:cubicBezTo>
                    <a:pt x="12" y="35"/>
                    <a:pt x="7" y="36"/>
                    <a:pt x="2" y="36"/>
                  </a:cubicBezTo>
                  <a:cubicBezTo>
                    <a:pt x="2" y="36"/>
                    <a:pt x="1" y="36"/>
                    <a:pt x="0" y="36"/>
                  </a:cubicBezTo>
                  <a:cubicBezTo>
                    <a:pt x="5" y="39"/>
                    <a:pt x="10" y="41"/>
                    <a:pt x="16" y="41"/>
                  </a:cubicBezTo>
                  <a:cubicBezTo>
                    <a:pt x="35" y="41"/>
                    <a:pt x="45" y="25"/>
                    <a:pt x="45" y="12"/>
                  </a:cubicBezTo>
                  <a:cubicBezTo>
                    <a:pt x="45" y="11"/>
                    <a:pt x="45" y="11"/>
                    <a:pt x="45" y="10"/>
                  </a:cubicBezTo>
                  <a:cubicBezTo>
                    <a:pt x="47" y="9"/>
                    <a:pt x="49" y="7"/>
                    <a:pt x="50" y="5"/>
                  </a:cubicBezTo>
                  <a:close/>
                  <a:moveTo>
                    <a:pt x="50" y="5"/>
                  </a:moveTo>
                  <a:cubicBezTo>
                    <a:pt x="50" y="5"/>
                    <a:pt x="50" y="5"/>
                    <a:pt x="50" y="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82" name="Group 81">
            <a:extLst>
              <a:ext uri="{FF2B5EF4-FFF2-40B4-BE49-F238E27FC236}">
                <a16:creationId xmlns:a16="http://schemas.microsoft.com/office/drawing/2014/main" id="{497189C6-CBDE-48F3-9FBD-B1472EBF8057}"/>
              </a:ext>
            </a:extLst>
          </p:cNvPr>
          <p:cNvGrpSpPr/>
          <p:nvPr/>
        </p:nvGrpSpPr>
        <p:grpSpPr>
          <a:xfrm>
            <a:off x="1213644" y="5461397"/>
            <a:ext cx="363537" cy="363537"/>
            <a:chOff x="1213644" y="5461397"/>
            <a:chExt cx="363537" cy="363537"/>
          </a:xfrm>
        </p:grpSpPr>
        <p:grpSp>
          <p:nvGrpSpPr>
            <p:cNvPr id="71" name="Group 70">
              <a:extLst>
                <a:ext uri="{FF2B5EF4-FFF2-40B4-BE49-F238E27FC236}">
                  <a16:creationId xmlns:a16="http://schemas.microsoft.com/office/drawing/2014/main" id="{F56F19B2-7426-4E26-80D5-ADA5E0307AB1}"/>
                </a:ext>
              </a:extLst>
            </p:cNvPr>
            <p:cNvGrpSpPr/>
            <p:nvPr/>
          </p:nvGrpSpPr>
          <p:grpSpPr>
            <a:xfrm>
              <a:off x="1213644" y="5461397"/>
              <a:ext cx="363537" cy="363537"/>
              <a:chOff x="470694" y="5649516"/>
              <a:chExt cx="315119" cy="315119"/>
            </a:xfrm>
          </p:grpSpPr>
          <p:sp>
            <p:nvSpPr>
              <p:cNvPr id="69" name="Oval 68">
                <a:extLst>
                  <a:ext uri="{FF2B5EF4-FFF2-40B4-BE49-F238E27FC236}">
                    <a16:creationId xmlns:a16="http://schemas.microsoft.com/office/drawing/2014/main" id="{5EF3DCF7-5D72-4567-83E4-5B190B7F2BF2}"/>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70" name="Oval 69">
                <a:extLst>
                  <a:ext uri="{FF2B5EF4-FFF2-40B4-BE49-F238E27FC236}">
                    <a16:creationId xmlns:a16="http://schemas.microsoft.com/office/drawing/2014/main" id="{7571F5E3-2569-447C-B6D9-9A27533D4CC8}"/>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29" name="Freeform 29">
              <a:extLst>
                <a:ext uri="{FF2B5EF4-FFF2-40B4-BE49-F238E27FC236}">
                  <a16:creationId xmlns:a16="http://schemas.microsoft.com/office/drawing/2014/main" id="{03BD3429-16D1-4127-8C1E-733AAB9D7520}"/>
                </a:ext>
              </a:extLst>
            </p:cNvPr>
            <p:cNvSpPr>
              <a:spLocks/>
            </p:cNvSpPr>
            <p:nvPr/>
          </p:nvSpPr>
          <p:spPr bwMode="auto">
            <a:xfrm>
              <a:off x="1341438" y="5537200"/>
              <a:ext cx="114300" cy="217488"/>
            </a:xfrm>
            <a:custGeom>
              <a:avLst/>
              <a:gdLst>
                <a:gd name="T0" fmla="*/ 30 w 30"/>
                <a:gd name="T1" fmla="*/ 9 h 57"/>
                <a:gd name="T2" fmla="*/ 24 w 30"/>
                <a:gd name="T3" fmla="*/ 9 h 57"/>
                <a:gd name="T4" fmla="*/ 19 w 30"/>
                <a:gd name="T5" fmla="*/ 14 h 57"/>
                <a:gd name="T6" fmla="*/ 19 w 30"/>
                <a:gd name="T7" fmla="*/ 21 h 57"/>
                <a:gd name="T8" fmla="*/ 29 w 30"/>
                <a:gd name="T9" fmla="*/ 21 h 57"/>
                <a:gd name="T10" fmla="*/ 28 w 30"/>
                <a:gd name="T11" fmla="*/ 31 h 57"/>
                <a:gd name="T12" fmla="*/ 19 w 30"/>
                <a:gd name="T13" fmla="*/ 31 h 57"/>
                <a:gd name="T14" fmla="*/ 19 w 30"/>
                <a:gd name="T15" fmla="*/ 57 h 57"/>
                <a:gd name="T16" fmla="*/ 9 w 30"/>
                <a:gd name="T17" fmla="*/ 57 h 57"/>
                <a:gd name="T18" fmla="*/ 9 w 30"/>
                <a:gd name="T19" fmla="*/ 31 h 57"/>
                <a:gd name="T20" fmla="*/ 0 w 30"/>
                <a:gd name="T21" fmla="*/ 31 h 57"/>
                <a:gd name="T22" fmla="*/ 0 w 30"/>
                <a:gd name="T23" fmla="*/ 21 h 57"/>
                <a:gd name="T24" fmla="*/ 9 w 30"/>
                <a:gd name="T25" fmla="*/ 21 h 57"/>
                <a:gd name="T26" fmla="*/ 9 w 30"/>
                <a:gd name="T27" fmla="*/ 13 h 57"/>
                <a:gd name="T28" fmla="*/ 22 w 30"/>
                <a:gd name="T29" fmla="*/ 0 h 57"/>
                <a:gd name="T30" fmla="*/ 30 w 30"/>
                <a:gd name="T31" fmla="*/ 0 h 57"/>
                <a:gd name="T32" fmla="*/ 30 w 30"/>
                <a:gd name="T3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7">
                  <a:moveTo>
                    <a:pt x="30" y="9"/>
                  </a:moveTo>
                  <a:cubicBezTo>
                    <a:pt x="24" y="9"/>
                    <a:pt x="24" y="9"/>
                    <a:pt x="24" y="9"/>
                  </a:cubicBezTo>
                  <a:cubicBezTo>
                    <a:pt x="20" y="9"/>
                    <a:pt x="19" y="11"/>
                    <a:pt x="19" y="14"/>
                  </a:cubicBezTo>
                  <a:cubicBezTo>
                    <a:pt x="19" y="21"/>
                    <a:pt x="19" y="21"/>
                    <a:pt x="19" y="21"/>
                  </a:cubicBezTo>
                  <a:cubicBezTo>
                    <a:pt x="29" y="21"/>
                    <a:pt x="29" y="21"/>
                    <a:pt x="29" y="21"/>
                  </a:cubicBezTo>
                  <a:cubicBezTo>
                    <a:pt x="28" y="31"/>
                    <a:pt x="28" y="31"/>
                    <a:pt x="28" y="31"/>
                  </a:cubicBezTo>
                  <a:cubicBezTo>
                    <a:pt x="19" y="31"/>
                    <a:pt x="19" y="31"/>
                    <a:pt x="19" y="31"/>
                  </a:cubicBezTo>
                  <a:cubicBezTo>
                    <a:pt x="19" y="57"/>
                    <a:pt x="19" y="57"/>
                    <a:pt x="19" y="57"/>
                  </a:cubicBezTo>
                  <a:cubicBezTo>
                    <a:pt x="9" y="57"/>
                    <a:pt x="9" y="57"/>
                    <a:pt x="9" y="57"/>
                  </a:cubicBezTo>
                  <a:cubicBezTo>
                    <a:pt x="9" y="31"/>
                    <a:pt x="9" y="31"/>
                    <a:pt x="9" y="31"/>
                  </a:cubicBezTo>
                  <a:cubicBezTo>
                    <a:pt x="0" y="31"/>
                    <a:pt x="0" y="31"/>
                    <a:pt x="0" y="31"/>
                  </a:cubicBezTo>
                  <a:cubicBezTo>
                    <a:pt x="0" y="21"/>
                    <a:pt x="0" y="21"/>
                    <a:pt x="0" y="21"/>
                  </a:cubicBezTo>
                  <a:cubicBezTo>
                    <a:pt x="9" y="21"/>
                    <a:pt x="9" y="21"/>
                    <a:pt x="9" y="21"/>
                  </a:cubicBezTo>
                  <a:cubicBezTo>
                    <a:pt x="9" y="13"/>
                    <a:pt x="9" y="13"/>
                    <a:pt x="9" y="13"/>
                  </a:cubicBezTo>
                  <a:cubicBezTo>
                    <a:pt x="9" y="5"/>
                    <a:pt x="14" y="0"/>
                    <a:pt x="22" y="0"/>
                  </a:cubicBezTo>
                  <a:cubicBezTo>
                    <a:pt x="26" y="0"/>
                    <a:pt x="29" y="0"/>
                    <a:pt x="30" y="0"/>
                  </a:cubicBezTo>
                  <a:lnTo>
                    <a:pt x="30"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85" name="Group 84">
            <a:extLst>
              <a:ext uri="{FF2B5EF4-FFF2-40B4-BE49-F238E27FC236}">
                <a16:creationId xmlns:a16="http://schemas.microsoft.com/office/drawing/2014/main" id="{0D759FC7-1BD2-485A-BFCD-47AD2445AEAF}"/>
              </a:ext>
            </a:extLst>
          </p:cNvPr>
          <p:cNvGrpSpPr/>
          <p:nvPr/>
        </p:nvGrpSpPr>
        <p:grpSpPr>
          <a:xfrm>
            <a:off x="5179219" y="5461397"/>
            <a:ext cx="363537" cy="363537"/>
            <a:chOff x="2448719" y="5461397"/>
            <a:chExt cx="363537" cy="363537"/>
          </a:xfrm>
        </p:grpSpPr>
        <p:grpSp>
          <p:nvGrpSpPr>
            <p:cNvPr id="96" name="Group 95">
              <a:extLst>
                <a:ext uri="{FF2B5EF4-FFF2-40B4-BE49-F238E27FC236}">
                  <a16:creationId xmlns:a16="http://schemas.microsoft.com/office/drawing/2014/main" id="{F5AC10CD-737B-4830-A576-E946753005EB}"/>
                </a:ext>
              </a:extLst>
            </p:cNvPr>
            <p:cNvGrpSpPr/>
            <p:nvPr/>
          </p:nvGrpSpPr>
          <p:grpSpPr>
            <a:xfrm>
              <a:off x="2448719" y="5461397"/>
              <a:ext cx="363537" cy="363537"/>
              <a:chOff x="470694" y="5649516"/>
              <a:chExt cx="315119" cy="315119"/>
            </a:xfrm>
          </p:grpSpPr>
          <p:sp>
            <p:nvSpPr>
              <p:cNvPr id="100" name="Oval 99">
                <a:extLst>
                  <a:ext uri="{FF2B5EF4-FFF2-40B4-BE49-F238E27FC236}">
                    <a16:creationId xmlns:a16="http://schemas.microsoft.com/office/drawing/2014/main" id="{77647ED1-56F5-4462-96DB-2E214A8ABAAD}"/>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01" name="Oval 100">
                <a:extLst>
                  <a:ext uri="{FF2B5EF4-FFF2-40B4-BE49-F238E27FC236}">
                    <a16:creationId xmlns:a16="http://schemas.microsoft.com/office/drawing/2014/main" id="{021E6C69-3FBB-4D5C-8FCA-FAF53CA92246}"/>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97" name="Group 96">
              <a:extLst>
                <a:ext uri="{FF2B5EF4-FFF2-40B4-BE49-F238E27FC236}">
                  <a16:creationId xmlns:a16="http://schemas.microsoft.com/office/drawing/2014/main" id="{90501F78-F626-41F4-8C37-257408B97838}"/>
                </a:ext>
              </a:extLst>
            </p:cNvPr>
            <p:cNvGrpSpPr/>
            <p:nvPr/>
          </p:nvGrpSpPr>
          <p:grpSpPr>
            <a:xfrm>
              <a:off x="2559050" y="5559425"/>
              <a:ext cx="157163" cy="157163"/>
              <a:chOff x="2559050" y="5559425"/>
              <a:chExt cx="157163" cy="157163"/>
            </a:xfrm>
            <a:solidFill>
              <a:schemeClr val="accent1"/>
            </a:solidFill>
          </p:grpSpPr>
          <p:sp>
            <p:nvSpPr>
              <p:cNvPr id="98" name="Freeform 26">
                <a:extLst>
                  <a:ext uri="{FF2B5EF4-FFF2-40B4-BE49-F238E27FC236}">
                    <a16:creationId xmlns:a16="http://schemas.microsoft.com/office/drawing/2014/main" id="{086C39E1-A8CF-4B5D-8007-CF25C7556511}"/>
                  </a:ext>
                </a:extLst>
              </p:cNvPr>
              <p:cNvSpPr>
                <a:spLocks noEditPoints="1"/>
              </p:cNvSpPr>
              <p:nvPr/>
            </p:nvSpPr>
            <p:spPr bwMode="auto">
              <a:xfrm>
                <a:off x="2559050" y="5559425"/>
                <a:ext cx="38100" cy="157163"/>
              </a:xfrm>
              <a:custGeom>
                <a:avLst/>
                <a:gdLst>
                  <a:gd name="T0" fmla="*/ 0 w 10"/>
                  <a:gd name="T1" fmla="*/ 14 h 41"/>
                  <a:gd name="T2" fmla="*/ 9 w 10"/>
                  <a:gd name="T3" fmla="*/ 14 h 41"/>
                  <a:gd name="T4" fmla="*/ 9 w 10"/>
                  <a:gd name="T5" fmla="*/ 41 h 41"/>
                  <a:gd name="T6" fmla="*/ 0 w 10"/>
                  <a:gd name="T7" fmla="*/ 41 h 41"/>
                  <a:gd name="T8" fmla="*/ 0 w 10"/>
                  <a:gd name="T9" fmla="*/ 14 h 41"/>
                  <a:gd name="T10" fmla="*/ 5 w 10"/>
                  <a:gd name="T11" fmla="*/ 0 h 41"/>
                  <a:gd name="T12" fmla="*/ 10 w 10"/>
                  <a:gd name="T13" fmla="*/ 5 h 41"/>
                  <a:gd name="T14" fmla="*/ 5 w 10"/>
                  <a:gd name="T15" fmla="*/ 10 h 41"/>
                  <a:gd name="T16" fmla="*/ 0 w 10"/>
                  <a:gd name="T17" fmla="*/ 5 h 41"/>
                  <a:gd name="T18" fmla="*/ 5 w 10"/>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1">
                    <a:moveTo>
                      <a:pt x="0" y="14"/>
                    </a:moveTo>
                    <a:cubicBezTo>
                      <a:pt x="9" y="14"/>
                      <a:pt x="9" y="14"/>
                      <a:pt x="9" y="14"/>
                    </a:cubicBezTo>
                    <a:cubicBezTo>
                      <a:pt x="9" y="41"/>
                      <a:pt x="9" y="41"/>
                      <a:pt x="9" y="41"/>
                    </a:cubicBezTo>
                    <a:cubicBezTo>
                      <a:pt x="0" y="41"/>
                      <a:pt x="0" y="41"/>
                      <a:pt x="0" y="41"/>
                    </a:cubicBezTo>
                    <a:lnTo>
                      <a:pt x="0" y="14"/>
                    </a:lnTo>
                    <a:close/>
                    <a:moveTo>
                      <a:pt x="5" y="0"/>
                    </a:moveTo>
                    <a:cubicBezTo>
                      <a:pt x="8" y="0"/>
                      <a:pt x="10" y="2"/>
                      <a:pt x="10" y="5"/>
                    </a:cubicBezTo>
                    <a:cubicBezTo>
                      <a:pt x="10" y="8"/>
                      <a:pt x="8" y="10"/>
                      <a:pt x="5" y="10"/>
                    </a:cubicBezTo>
                    <a:cubicBezTo>
                      <a:pt x="2" y="10"/>
                      <a:pt x="0" y="8"/>
                      <a:pt x="0" y="5"/>
                    </a:cubicBezTo>
                    <a:cubicBezTo>
                      <a:pt x="0" y="2"/>
                      <a:pt x="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99" name="Freeform 27">
                <a:extLst>
                  <a:ext uri="{FF2B5EF4-FFF2-40B4-BE49-F238E27FC236}">
                    <a16:creationId xmlns:a16="http://schemas.microsoft.com/office/drawing/2014/main" id="{8C062864-3684-46C6-AC50-FB1846CC9435}"/>
                  </a:ext>
                </a:extLst>
              </p:cNvPr>
              <p:cNvSpPr>
                <a:spLocks/>
              </p:cNvSpPr>
              <p:nvPr/>
            </p:nvSpPr>
            <p:spPr bwMode="auto">
              <a:xfrm>
                <a:off x="2616200" y="5608638"/>
                <a:ext cx="100013" cy="107950"/>
              </a:xfrm>
              <a:custGeom>
                <a:avLst/>
                <a:gdLst>
                  <a:gd name="T0" fmla="*/ 0 w 26"/>
                  <a:gd name="T1" fmla="*/ 1 h 28"/>
                  <a:gd name="T2" fmla="*/ 8 w 26"/>
                  <a:gd name="T3" fmla="*/ 1 h 28"/>
                  <a:gd name="T4" fmla="*/ 8 w 26"/>
                  <a:gd name="T5" fmla="*/ 4 h 28"/>
                  <a:gd name="T6" fmla="*/ 8 w 26"/>
                  <a:gd name="T7" fmla="*/ 4 h 28"/>
                  <a:gd name="T8" fmla="*/ 16 w 26"/>
                  <a:gd name="T9" fmla="*/ 0 h 28"/>
                  <a:gd name="T10" fmla="*/ 26 w 26"/>
                  <a:gd name="T11" fmla="*/ 13 h 28"/>
                  <a:gd name="T12" fmla="*/ 26 w 26"/>
                  <a:gd name="T13" fmla="*/ 28 h 28"/>
                  <a:gd name="T14" fmla="*/ 18 w 26"/>
                  <a:gd name="T15" fmla="*/ 28 h 28"/>
                  <a:gd name="T16" fmla="*/ 18 w 26"/>
                  <a:gd name="T17" fmla="*/ 15 h 28"/>
                  <a:gd name="T18" fmla="*/ 13 w 26"/>
                  <a:gd name="T19" fmla="*/ 8 h 28"/>
                  <a:gd name="T20" fmla="*/ 8 w 26"/>
                  <a:gd name="T21" fmla="*/ 15 h 28"/>
                  <a:gd name="T22" fmla="*/ 8 w 26"/>
                  <a:gd name="T23" fmla="*/ 28 h 28"/>
                  <a:gd name="T24" fmla="*/ 0 w 26"/>
                  <a:gd name="T25" fmla="*/ 28 h 28"/>
                  <a:gd name="T26" fmla="*/ 0 w 26"/>
                  <a:gd name="T2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8">
                    <a:moveTo>
                      <a:pt x="0" y="1"/>
                    </a:moveTo>
                    <a:cubicBezTo>
                      <a:pt x="8" y="1"/>
                      <a:pt x="8" y="1"/>
                      <a:pt x="8" y="1"/>
                    </a:cubicBezTo>
                    <a:cubicBezTo>
                      <a:pt x="8" y="4"/>
                      <a:pt x="8" y="4"/>
                      <a:pt x="8" y="4"/>
                    </a:cubicBezTo>
                    <a:cubicBezTo>
                      <a:pt x="8" y="4"/>
                      <a:pt x="8" y="4"/>
                      <a:pt x="8" y="4"/>
                    </a:cubicBezTo>
                    <a:cubicBezTo>
                      <a:pt x="9" y="2"/>
                      <a:pt x="12" y="0"/>
                      <a:pt x="16" y="0"/>
                    </a:cubicBezTo>
                    <a:cubicBezTo>
                      <a:pt x="25" y="0"/>
                      <a:pt x="26" y="6"/>
                      <a:pt x="26" y="13"/>
                    </a:cubicBezTo>
                    <a:cubicBezTo>
                      <a:pt x="26" y="28"/>
                      <a:pt x="26" y="28"/>
                      <a:pt x="26" y="28"/>
                    </a:cubicBezTo>
                    <a:cubicBezTo>
                      <a:pt x="18" y="28"/>
                      <a:pt x="18" y="28"/>
                      <a:pt x="18" y="28"/>
                    </a:cubicBezTo>
                    <a:cubicBezTo>
                      <a:pt x="18" y="15"/>
                      <a:pt x="18" y="15"/>
                      <a:pt x="18" y="15"/>
                    </a:cubicBezTo>
                    <a:cubicBezTo>
                      <a:pt x="18" y="12"/>
                      <a:pt x="18" y="8"/>
                      <a:pt x="13" y="8"/>
                    </a:cubicBezTo>
                    <a:cubicBezTo>
                      <a:pt x="9" y="8"/>
                      <a:pt x="8" y="11"/>
                      <a:pt x="8" y="15"/>
                    </a:cubicBezTo>
                    <a:cubicBezTo>
                      <a:pt x="8" y="28"/>
                      <a:pt x="8" y="28"/>
                      <a:pt x="8" y="28"/>
                    </a:cubicBezTo>
                    <a:cubicBezTo>
                      <a:pt x="0" y="28"/>
                      <a:pt x="0" y="28"/>
                      <a:pt x="0" y="2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grpSp>
        <p:nvGrpSpPr>
          <p:cNvPr id="86" name="Group 85">
            <a:extLst>
              <a:ext uri="{FF2B5EF4-FFF2-40B4-BE49-F238E27FC236}">
                <a16:creationId xmlns:a16="http://schemas.microsoft.com/office/drawing/2014/main" id="{864B0B09-7F26-49FB-B17B-F72FA8209A58}"/>
              </a:ext>
            </a:extLst>
          </p:cNvPr>
          <p:cNvGrpSpPr/>
          <p:nvPr/>
        </p:nvGrpSpPr>
        <p:grpSpPr>
          <a:xfrm>
            <a:off x="4566444" y="5461397"/>
            <a:ext cx="363537" cy="363537"/>
            <a:chOff x="1835944" y="5461397"/>
            <a:chExt cx="363537" cy="363537"/>
          </a:xfrm>
        </p:grpSpPr>
        <p:grpSp>
          <p:nvGrpSpPr>
            <p:cNvPr id="92" name="Group 91">
              <a:extLst>
                <a:ext uri="{FF2B5EF4-FFF2-40B4-BE49-F238E27FC236}">
                  <a16:creationId xmlns:a16="http://schemas.microsoft.com/office/drawing/2014/main" id="{C1627B4D-DDD4-493D-B44A-0263726955E2}"/>
                </a:ext>
              </a:extLst>
            </p:cNvPr>
            <p:cNvGrpSpPr/>
            <p:nvPr/>
          </p:nvGrpSpPr>
          <p:grpSpPr>
            <a:xfrm>
              <a:off x="1835944" y="5461397"/>
              <a:ext cx="363537" cy="363537"/>
              <a:chOff x="470694" y="5649516"/>
              <a:chExt cx="315119" cy="315119"/>
            </a:xfrm>
          </p:grpSpPr>
          <p:sp>
            <p:nvSpPr>
              <p:cNvPr id="94" name="Oval 93">
                <a:extLst>
                  <a:ext uri="{FF2B5EF4-FFF2-40B4-BE49-F238E27FC236}">
                    <a16:creationId xmlns:a16="http://schemas.microsoft.com/office/drawing/2014/main" id="{51F56B6B-2BF1-4FD6-A056-E7949BD0B516}"/>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95" name="Oval 94">
                <a:extLst>
                  <a:ext uri="{FF2B5EF4-FFF2-40B4-BE49-F238E27FC236}">
                    <a16:creationId xmlns:a16="http://schemas.microsoft.com/office/drawing/2014/main" id="{B910A725-948D-4692-BDF7-C1C9663754C1}"/>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93" name="Freeform 28">
              <a:extLst>
                <a:ext uri="{FF2B5EF4-FFF2-40B4-BE49-F238E27FC236}">
                  <a16:creationId xmlns:a16="http://schemas.microsoft.com/office/drawing/2014/main" id="{07F08CF5-05C6-4C8B-9F57-E4AA85D43C67}"/>
                </a:ext>
              </a:extLst>
            </p:cNvPr>
            <p:cNvSpPr>
              <a:spLocks noEditPoints="1"/>
            </p:cNvSpPr>
            <p:nvPr/>
          </p:nvSpPr>
          <p:spPr bwMode="auto">
            <a:xfrm>
              <a:off x="1919288" y="5567363"/>
              <a:ext cx="190500" cy="157163"/>
            </a:xfrm>
            <a:custGeom>
              <a:avLst/>
              <a:gdLst>
                <a:gd name="T0" fmla="*/ 50 w 50"/>
                <a:gd name="T1" fmla="*/ 5 h 41"/>
                <a:gd name="T2" fmla="*/ 44 w 50"/>
                <a:gd name="T3" fmla="*/ 6 h 41"/>
                <a:gd name="T4" fmla="*/ 49 w 50"/>
                <a:gd name="T5" fmla="*/ 1 h 41"/>
                <a:gd name="T6" fmla="*/ 42 w 50"/>
                <a:gd name="T7" fmla="*/ 3 h 41"/>
                <a:gd name="T8" fmla="*/ 35 w 50"/>
                <a:gd name="T9" fmla="*/ 0 h 41"/>
                <a:gd name="T10" fmla="*/ 24 w 50"/>
                <a:gd name="T11" fmla="*/ 10 h 41"/>
                <a:gd name="T12" fmla="*/ 25 w 50"/>
                <a:gd name="T13" fmla="*/ 13 h 41"/>
                <a:gd name="T14" fmla="*/ 4 w 50"/>
                <a:gd name="T15" fmla="*/ 2 h 41"/>
                <a:gd name="T16" fmla="*/ 2 w 50"/>
                <a:gd name="T17" fmla="*/ 7 h 41"/>
                <a:gd name="T18" fmla="*/ 7 w 50"/>
                <a:gd name="T19" fmla="*/ 16 h 41"/>
                <a:gd name="T20" fmla="*/ 2 w 50"/>
                <a:gd name="T21" fmla="*/ 14 h 41"/>
                <a:gd name="T22" fmla="*/ 2 w 50"/>
                <a:gd name="T23" fmla="*/ 14 h 41"/>
                <a:gd name="T24" fmla="*/ 10 w 50"/>
                <a:gd name="T25" fmla="*/ 24 h 41"/>
                <a:gd name="T26" fmla="*/ 8 w 50"/>
                <a:gd name="T27" fmla="*/ 25 h 41"/>
                <a:gd name="T28" fmla="*/ 6 w 50"/>
                <a:gd name="T29" fmla="*/ 25 h 41"/>
                <a:gd name="T30" fmla="*/ 15 w 50"/>
                <a:gd name="T31" fmla="*/ 32 h 41"/>
                <a:gd name="T32" fmla="*/ 2 w 50"/>
                <a:gd name="T33" fmla="*/ 36 h 41"/>
                <a:gd name="T34" fmla="*/ 0 w 50"/>
                <a:gd name="T35" fmla="*/ 36 h 41"/>
                <a:gd name="T36" fmla="*/ 16 w 50"/>
                <a:gd name="T37" fmla="*/ 41 h 41"/>
                <a:gd name="T38" fmla="*/ 45 w 50"/>
                <a:gd name="T39" fmla="*/ 12 h 41"/>
                <a:gd name="T40" fmla="*/ 45 w 50"/>
                <a:gd name="T41" fmla="*/ 10 h 41"/>
                <a:gd name="T42" fmla="*/ 50 w 50"/>
                <a:gd name="T43" fmla="*/ 5 h 41"/>
                <a:gd name="T44" fmla="*/ 50 w 50"/>
                <a:gd name="T45" fmla="*/ 5 h 41"/>
                <a:gd name="T46" fmla="*/ 50 w 50"/>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1">
                  <a:moveTo>
                    <a:pt x="50" y="5"/>
                  </a:moveTo>
                  <a:cubicBezTo>
                    <a:pt x="48" y="6"/>
                    <a:pt x="46" y="6"/>
                    <a:pt x="44" y="6"/>
                  </a:cubicBezTo>
                  <a:cubicBezTo>
                    <a:pt x="46" y="5"/>
                    <a:pt x="48" y="3"/>
                    <a:pt x="49" y="1"/>
                  </a:cubicBezTo>
                  <a:cubicBezTo>
                    <a:pt x="47" y="2"/>
                    <a:pt x="44" y="3"/>
                    <a:pt x="42" y="3"/>
                  </a:cubicBezTo>
                  <a:cubicBezTo>
                    <a:pt x="40" y="1"/>
                    <a:pt x="38" y="0"/>
                    <a:pt x="35" y="0"/>
                  </a:cubicBezTo>
                  <a:cubicBezTo>
                    <a:pt x="29" y="0"/>
                    <a:pt x="24" y="5"/>
                    <a:pt x="24" y="10"/>
                  </a:cubicBezTo>
                  <a:cubicBezTo>
                    <a:pt x="24" y="11"/>
                    <a:pt x="24" y="12"/>
                    <a:pt x="25" y="13"/>
                  </a:cubicBezTo>
                  <a:cubicBezTo>
                    <a:pt x="16" y="12"/>
                    <a:pt x="9" y="8"/>
                    <a:pt x="4" y="2"/>
                  </a:cubicBezTo>
                  <a:cubicBezTo>
                    <a:pt x="3" y="3"/>
                    <a:pt x="2" y="5"/>
                    <a:pt x="2" y="7"/>
                  </a:cubicBezTo>
                  <a:cubicBezTo>
                    <a:pt x="2" y="11"/>
                    <a:pt x="4" y="14"/>
                    <a:pt x="7" y="16"/>
                  </a:cubicBezTo>
                  <a:cubicBezTo>
                    <a:pt x="5" y="16"/>
                    <a:pt x="3" y="15"/>
                    <a:pt x="2" y="14"/>
                  </a:cubicBezTo>
                  <a:cubicBezTo>
                    <a:pt x="2" y="14"/>
                    <a:pt x="2" y="14"/>
                    <a:pt x="2" y="14"/>
                  </a:cubicBezTo>
                  <a:cubicBezTo>
                    <a:pt x="2" y="19"/>
                    <a:pt x="6" y="24"/>
                    <a:pt x="10" y="24"/>
                  </a:cubicBezTo>
                  <a:cubicBezTo>
                    <a:pt x="9" y="25"/>
                    <a:pt x="9" y="25"/>
                    <a:pt x="8" y="25"/>
                  </a:cubicBezTo>
                  <a:cubicBezTo>
                    <a:pt x="7" y="25"/>
                    <a:pt x="6" y="25"/>
                    <a:pt x="6" y="25"/>
                  </a:cubicBezTo>
                  <a:cubicBezTo>
                    <a:pt x="7" y="29"/>
                    <a:pt x="11" y="32"/>
                    <a:pt x="15" y="32"/>
                  </a:cubicBezTo>
                  <a:cubicBezTo>
                    <a:pt x="12" y="35"/>
                    <a:pt x="7" y="36"/>
                    <a:pt x="2" y="36"/>
                  </a:cubicBezTo>
                  <a:cubicBezTo>
                    <a:pt x="2" y="36"/>
                    <a:pt x="1" y="36"/>
                    <a:pt x="0" y="36"/>
                  </a:cubicBezTo>
                  <a:cubicBezTo>
                    <a:pt x="5" y="39"/>
                    <a:pt x="10" y="41"/>
                    <a:pt x="16" y="41"/>
                  </a:cubicBezTo>
                  <a:cubicBezTo>
                    <a:pt x="35" y="41"/>
                    <a:pt x="45" y="25"/>
                    <a:pt x="45" y="12"/>
                  </a:cubicBezTo>
                  <a:cubicBezTo>
                    <a:pt x="45" y="11"/>
                    <a:pt x="45" y="11"/>
                    <a:pt x="45" y="10"/>
                  </a:cubicBezTo>
                  <a:cubicBezTo>
                    <a:pt x="47" y="9"/>
                    <a:pt x="49" y="7"/>
                    <a:pt x="50" y="5"/>
                  </a:cubicBezTo>
                  <a:close/>
                  <a:moveTo>
                    <a:pt x="50" y="5"/>
                  </a:moveTo>
                  <a:cubicBezTo>
                    <a:pt x="50" y="5"/>
                    <a:pt x="50" y="5"/>
                    <a:pt x="50" y="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87" name="Group 86">
            <a:extLst>
              <a:ext uri="{FF2B5EF4-FFF2-40B4-BE49-F238E27FC236}">
                <a16:creationId xmlns:a16="http://schemas.microsoft.com/office/drawing/2014/main" id="{917B070C-490B-4FF7-8DC4-7C514206234C}"/>
              </a:ext>
            </a:extLst>
          </p:cNvPr>
          <p:cNvGrpSpPr/>
          <p:nvPr/>
        </p:nvGrpSpPr>
        <p:grpSpPr>
          <a:xfrm>
            <a:off x="3944144" y="5461397"/>
            <a:ext cx="363537" cy="363537"/>
            <a:chOff x="1213644" y="5461397"/>
            <a:chExt cx="363537" cy="363537"/>
          </a:xfrm>
        </p:grpSpPr>
        <p:grpSp>
          <p:nvGrpSpPr>
            <p:cNvPr id="88" name="Group 87">
              <a:extLst>
                <a:ext uri="{FF2B5EF4-FFF2-40B4-BE49-F238E27FC236}">
                  <a16:creationId xmlns:a16="http://schemas.microsoft.com/office/drawing/2014/main" id="{B66314FB-714B-4A33-AA9A-625A3FD8E971}"/>
                </a:ext>
              </a:extLst>
            </p:cNvPr>
            <p:cNvGrpSpPr/>
            <p:nvPr/>
          </p:nvGrpSpPr>
          <p:grpSpPr>
            <a:xfrm>
              <a:off x="1213644" y="5461397"/>
              <a:ext cx="363537" cy="363537"/>
              <a:chOff x="470694" y="5649516"/>
              <a:chExt cx="315119" cy="315119"/>
            </a:xfrm>
          </p:grpSpPr>
          <p:sp>
            <p:nvSpPr>
              <p:cNvPr id="90" name="Oval 89">
                <a:extLst>
                  <a:ext uri="{FF2B5EF4-FFF2-40B4-BE49-F238E27FC236}">
                    <a16:creationId xmlns:a16="http://schemas.microsoft.com/office/drawing/2014/main" id="{606CC4E4-6936-4EC5-81DE-9260775C42A9}"/>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91" name="Oval 90">
                <a:extLst>
                  <a:ext uri="{FF2B5EF4-FFF2-40B4-BE49-F238E27FC236}">
                    <a16:creationId xmlns:a16="http://schemas.microsoft.com/office/drawing/2014/main" id="{8F150A5C-B7FE-4153-8478-76B6FAA27A1B}"/>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89" name="Freeform 29">
              <a:extLst>
                <a:ext uri="{FF2B5EF4-FFF2-40B4-BE49-F238E27FC236}">
                  <a16:creationId xmlns:a16="http://schemas.microsoft.com/office/drawing/2014/main" id="{E0EE8753-9B76-4E2F-BA50-4CA63F781D83}"/>
                </a:ext>
              </a:extLst>
            </p:cNvPr>
            <p:cNvSpPr>
              <a:spLocks/>
            </p:cNvSpPr>
            <p:nvPr/>
          </p:nvSpPr>
          <p:spPr bwMode="auto">
            <a:xfrm>
              <a:off x="1341438" y="5537200"/>
              <a:ext cx="114300" cy="217488"/>
            </a:xfrm>
            <a:custGeom>
              <a:avLst/>
              <a:gdLst>
                <a:gd name="T0" fmla="*/ 30 w 30"/>
                <a:gd name="T1" fmla="*/ 9 h 57"/>
                <a:gd name="T2" fmla="*/ 24 w 30"/>
                <a:gd name="T3" fmla="*/ 9 h 57"/>
                <a:gd name="T4" fmla="*/ 19 w 30"/>
                <a:gd name="T5" fmla="*/ 14 h 57"/>
                <a:gd name="T6" fmla="*/ 19 w 30"/>
                <a:gd name="T7" fmla="*/ 21 h 57"/>
                <a:gd name="T8" fmla="*/ 29 w 30"/>
                <a:gd name="T9" fmla="*/ 21 h 57"/>
                <a:gd name="T10" fmla="*/ 28 w 30"/>
                <a:gd name="T11" fmla="*/ 31 h 57"/>
                <a:gd name="T12" fmla="*/ 19 w 30"/>
                <a:gd name="T13" fmla="*/ 31 h 57"/>
                <a:gd name="T14" fmla="*/ 19 w 30"/>
                <a:gd name="T15" fmla="*/ 57 h 57"/>
                <a:gd name="T16" fmla="*/ 9 w 30"/>
                <a:gd name="T17" fmla="*/ 57 h 57"/>
                <a:gd name="T18" fmla="*/ 9 w 30"/>
                <a:gd name="T19" fmla="*/ 31 h 57"/>
                <a:gd name="T20" fmla="*/ 0 w 30"/>
                <a:gd name="T21" fmla="*/ 31 h 57"/>
                <a:gd name="T22" fmla="*/ 0 w 30"/>
                <a:gd name="T23" fmla="*/ 21 h 57"/>
                <a:gd name="T24" fmla="*/ 9 w 30"/>
                <a:gd name="T25" fmla="*/ 21 h 57"/>
                <a:gd name="T26" fmla="*/ 9 w 30"/>
                <a:gd name="T27" fmla="*/ 13 h 57"/>
                <a:gd name="T28" fmla="*/ 22 w 30"/>
                <a:gd name="T29" fmla="*/ 0 h 57"/>
                <a:gd name="T30" fmla="*/ 30 w 30"/>
                <a:gd name="T31" fmla="*/ 0 h 57"/>
                <a:gd name="T32" fmla="*/ 30 w 30"/>
                <a:gd name="T3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7">
                  <a:moveTo>
                    <a:pt x="30" y="9"/>
                  </a:moveTo>
                  <a:cubicBezTo>
                    <a:pt x="24" y="9"/>
                    <a:pt x="24" y="9"/>
                    <a:pt x="24" y="9"/>
                  </a:cubicBezTo>
                  <a:cubicBezTo>
                    <a:pt x="20" y="9"/>
                    <a:pt x="19" y="11"/>
                    <a:pt x="19" y="14"/>
                  </a:cubicBezTo>
                  <a:cubicBezTo>
                    <a:pt x="19" y="21"/>
                    <a:pt x="19" y="21"/>
                    <a:pt x="19" y="21"/>
                  </a:cubicBezTo>
                  <a:cubicBezTo>
                    <a:pt x="29" y="21"/>
                    <a:pt x="29" y="21"/>
                    <a:pt x="29" y="21"/>
                  </a:cubicBezTo>
                  <a:cubicBezTo>
                    <a:pt x="28" y="31"/>
                    <a:pt x="28" y="31"/>
                    <a:pt x="28" y="31"/>
                  </a:cubicBezTo>
                  <a:cubicBezTo>
                    <a:pt x="19" y="31"/>
                    <a:pt x="19" y="31"/>
                    <a:pt x="19" y="31"/>
                  </a:cubicBezTo>
                  <a:cubicBezTo>
                    <a:pt x="19" y="57"/>
                    <a:pt x="19" y="57"/>
                    <a:pt x="19" y="57"/>
                  </a:cubicBezTo>
                  <a:cubicBezTo>
                    <a:pt x="9" y="57"/>
                    <a:pt x="9" y="57"/>
                    <a:pt x="9" y="57"/>
                  </a:cubicBezTo>
                  <a:cubicBezTo>
                    <a:pt x="9" y="31"/>
                    <a:pt x="9" y="31"/>
                    <a:pt x="9" y="31"/>
                  </a:cubicBezTo>
                  <a:cubicBezTo>
                    <a:pt x="0" y="31"/>
                    <a:pt x="0" y="31"/>
                    <a:pt x="0" y="31"/>
                  </a:cubicBezTo>
                  <a:cubicBezTo>
                    <a:pt x="0" y="21"/>
                    <a:pt x="0" y="21"/>
                    <a:pt x="0" y="21"/>
                  </a:cubicBezTo>
                  <a:cubicBezTo>
                    <a:pt x="9" y="21"/>
                    <a:pt x="9" y="21"/>
                    <a:pt x="9" y="21"/>
                  </a:cubicBezTo>
                  <a:cubicBezTo>
                    <a:pt x="9" y="13"/>
                    <a:pt x="9" y="13"/>
                    <a:pt x="9" y="13"/>
                  </a:cubicBezTo>
                  <a:cubicBezTo>
                    <a:pt x="9" y="5"/>
                    <a:pt x="14" y="0"/>
                    <a:pt x="22" y="0"/>
                  </a:cubicBezTo>
                  <a:cubicBezTo>
                    <a:pt x="26" y="0"/>
                    <a:pt x="29" y="0"/>
                    <a:pt x="30" y="0"/>
                  </a:cubicBezTo>
                  <a:lnTo>
                    <a:pt x="30"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103" name="Group 102">
            <a:extLst>
              <a:ext uri="{FF2B5EF4-FFF2-40B4-BE49-F238E27FC236}">
                <a16:creationId xmlns:a16="http://schemas.microsoft.com/office/drawing/2014/main" id="{E0C330BB-4919-4F00-BC11-9C1DA016C40F}"/>
              </a:ext>
            </a:extLst>
          </p:cNvPr>
          <p:cNvGrpSpPr/>
          <p:nvPr/>
        </p:nvGrpSpPr>
        <p:grpSpPr>
          <a:xfrm>
            <a:off x="7890669" y="5461397"/>
            <a:ext cx="363537" cy="363537"/>
            <a:chOff x="2448719" y="5461397"/>
            <a:chExt cx="363537" cy="363537"/>
          </a:xfrm>
        </p:grpSpPr>
        <p:grpSp>
          <p:nvGrpSpPr>
            <p:cNvPr id="114" name="Group 113">
              <a:extLst>
                <a:ext uri="{FF2B5EF4-FFF2-40B4-BE49-F238E27FC236}">
                  <a16:creationId xmlns:a16="http://schemas.microsoft.com/office/drawing/2014/main" id="{645CB99E-5822-4750-958C-161535FFE127}"/>
                </a:ext>
              </a:extLst>
            </p:cNvPr>
            <p:cNvGrpSpPr/>
            <p:nvPr/>
          </p:nvGrpSpPr>
          <p:grpSpPr>
            <a:xfrm>
              <a:off x="2448719" y="5461397"/>
              <a:ext cx="363537" cy="363537"/>
              <a:chOff x="470694" y="5649516"/>
              <a:chExt cx="315119" cy="315119"/>
            </a:xfrm>
          </p:grpSpPr>
          <p:sp>
            <p:nvSpPr>
              <p:cNvPr id="118" name="Oval 117">
                <a:extLst>
                  <a:ext uri="{FF2B5EF4-FFF2-40B4-BE49-F238E27FC236}">
                    <a16:creationId xmlns:a16="http://schemas.microsoft.com/office/drawing/2014/main" id="{7FCF0679-8F2D-4389-960B-B925454CF519}"/>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19" name="Oval 118">
                <a:extLst>
                  <a:ext uri="{FF2B5EF4-FFF2-40B4-BE49-F238E27FC236}">
                    <a16:creationId xmlns:a16="http://schemas.microsoft.com/office/drawing/2014/main" id="{64791B2D-EDF6-4395-A147-1C2768275CC2}"/>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115" name="Group 114">
              <a:extLst>
                <a:ext uri="{FF2B5EF4-FFF2-40B4-BE49-F238E27FC236}">
                  <a16:creationId xmlns:a16="http://schemas.microsoft.com/office/drawing/2014/main" id="{82506F96-8C13-40F1-85EB-59E25BB23817}"/>
                </a:ext>
              </a:extLst>
            </p:cNvPr>
            <p:cNvGrpSpPr/>
            <p:nvPr/>
          </p:nvGrpSpPr>
          <p:grpSpPr>
            <a:xfrm>
              <a:off x="2559050" y="5559425"/>
              <a:ext cx="157163" cy="157163"/>
              <a:chOff x="2559050" y="5559425"/>
              <a:chExt cx="157163" cy="157163"/>
            </a:xfrm>
            <a:solidFill>
              <a:schemeClr val="accent1"/>
            </a:solidFill>
          </p:grpSpPr>
          <p:sp>
            <p:nvSpPr>
              <p:cNvPr id="116" name="Freeform 26">
                <a:extLst>
                  <a:ext uri="{FF2B5EF4-FFF2-40B4-BE49-F238E27FC236}">
                    <a16:creationId xmlns:a16="http://schemas.microsoft.com/office/drawing/2014/main" id="{A1C0D570-31B8-44F6-A722-DF777581D0CF}"/>
                  </a:ext>
                </a:extLst>
              </p:cNvPr>
              <p:cNvSpPr>
                <a:spLocks noEditPoints="1"/>
              </p:cNvSpPr>
              <p:nvPr/>
            </p:nvSpPr>
            <p:spPr bwMode="auto">
              <a:xfrm>
                <a:off x="2559050" y="5559425"/>
                <a:ext cx="38100" cy="157163"/>
              </a:xfrm>
              <a:custGeom>
                <a:avLst/>
                <a:gdLst>
                  <a:gd name="T0" fmla="*/ 0 w 10"/>
                  <a:gd name="T1" fmla="*/ 14 h 41"/>
                  <a:gd name="T2" fmla="*/ 9 w 10"/>
                  <a:gd name="T3" fmla="*/ 14 h 41"/>
                  <a:gd name="T4" fmla="*/ 9 w 10"/>
                  <a:gd name="T5" fmla="*/ 41 h 41"/>
                  <a:gd name="T6" fmla="*/ 0 w 10"/>
                  <a:gd name="T7" fmla="*/ 41 h 41"/>
                  <a:gd name="T8" fmla="*/ 0 w 10"/>
                  <a:gd name="T9" fmla="*/ 14 h 41"/>
                  <a:gd name="T10" fmla="*/ 5 w 10"/>
                  <a:gd name="T11" fmla="*/ 0 h 41"/>
                  <a:gd name="T12" fmla="*/ 10 w 10"/>
                  <a:gd name="T13" fmla="*/ 5 h 41"/>
                  <a:gd name="T14" fmla="*/ 5 w 10"/>
                  <a:gd name="T15" fmla="*/ 10 h 41"/>
                  <a:gd name="T16" fmla="*/ 0 w 10"/>
                  <a:gd name="T17" fmla="*/ 5 h 41"/>
                  <a:gd name="T18" fmla="*/ 5 w 10"/>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1">
                    <a:moveTo>
                      <a:pt x="0" y="14"/>
                    </a:moveTo>
                    <a:cubicBezTo>
                      <a:pt x="9" y="14"/>
                      <a:pt x="9" y="14"/>
                      <a:pt x="9" y="14"/>
                    </a:cubicBezTo>
                    <a:cubicBezTo>
                      <a:pt x="9" y="41"/>
                      <a:pt x="9" y="41"/>
                      <a:pt x="9" y="41"/>
                    </a:cubicBezTo>
                    <a:cubicBezTo>
                      <a:pt x="0" y="41"/>
                      <a:pt x="0" y="41"/>
                      <a:pt x="0" y="41"/>
                    </a:cubicBezTo>
                    <a:lnTo>
                      <a:pt x="0" y="14"/>
                    </a:lnTo>
                    <a:close/>
                    <a:moveTo>
                      <a:pt x="5" y="0"/>
                    </a:moveTo>
                    <a:cubicBezTo>
                      <a:pt x="8" y="0"/>
                      <a:pt x="10" y="2"/>
                      <a:pt x="10" y="5"/>
                    </a:cubicBezTo>
                    <a:cubicBezTo>
                      <a:pt x="10" y="8"/>
                      <a:pt x="8" y="10"/>
                      <a:pt x="5" y="10"/>
                    </a:cubicBezTo>
                    <a:cubicBezTo>
                      <a:pt x="2" y="10"/>
                      <a:pt x="0" y="8"/>
                      <a:pt x="0" y="5"/>
                    </a:cubicBezTo>
                    <a:cubicBezTo>
                      <a:pt x="0" y="2"/>
                      <a:pt x="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17" name="Freeform 27">
                <a:extLst>
                  <a:ext uri="{FF2B5EF4-FFF2-40B4-BE49-F238E27FC236}">
                    <a16:creationId xmlns:a16="http://schemas.microsoft.com/office/drawing/2014/main" id="{A7322CE6-64D0-4FD3-AF94-E14B2279CEE6}"/>
                  </a:ext>
                </a:extLst>
              </p:cNvPr>
              <p:cNvSpPr>
                <a:spLocks/>
              </p:cNvSpPr>
              <p:nvPr/>
            </p:nvSpPr>
            <p:spPr bwMode="auto">
              <a:xfrm>
                <a:off x="2616200" y="5608638"/>
                <a:ext cx="100013" cy="107950"/>
              </a:xfrm>
              <a:custGeom>
                <a:avLst/>
                <a:gdLst>
                  <a:gd name="T0" fmla="*/ 0 w 26"/>
                  <a:gd name="T1" fmla="*/ 1 h 28"/>
                  <a:gd name="T2" fmla="*/ 8 w 26"/>
                  <a:gd name="T3" fmla="*/ 1 h 28"/>
                  <a:gd name="T4" fmla="*/ 8 w 26"/>
                  <a:gd name="T5" fmla="*/ 4 h 28"/>
                  <a:gd name="T6" fmla="*/ 8 w 26"/>
                  <a:gd name="T7" fmla="*/ 4 h 28"/>
                  <a:gd name="T8" fmla="*/ 16 w 26"/>
                  <a:gd name="T9" fmla="*/ 0 h 28"/>
                  <a:gd name="T10" fmla="*/ 26 w 26"/>
                  <a:gd name="T11" fmla="*/ 13 h 28"/>
                  <a:gd name="T12" fmla="*/ 26 w 26"/>
                  <a:gd name="T13" fmla="*/ 28 h 28"/>
                  <a:gd name="T14" fmla="*/ 18 w 26"/>
                  <a:gd name="T15" fmla="*/ 28 h 28"/>
                  <a:gd name="T16" fmla="*/ 18 w 26"/>
                  <a:gd name="T17" fmla="*/ 15 h 28"/>
                  <a:gd name="T18" fmla="*/ 13 w 26"/>
                  <a:gd name="T19" fmla="*/ 8 h 28"/>
                  <a:gd name="T20" fmla="*/ 8 w 26"/>
                  <a:gd name="T21" fmla="*/ 15 h 28"/>
                  <a:gd name="T22" fmla="*/ 8 w 26"/>
                  <a:gd name="T23" fmla="*/ 28 h 28"/>
                  <a:gd name="T24" fmla="*/ 0 w 26"/>
                  <a:gd name="T25" fmla="*/ 28 h 28"/>
                  <a:gd name="T26" fmla="*/ 0 w 26"/>
                  <a:gd name="T2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8">
                    <a:moveTo>
                      <a:pt x="0" y="1"/>
                    </a:moveTo>
                    <a:cubicBezTo>
                      <a:pt x="8" y="1"/>
                      <a:pt x="8" y="1"/>
                      <a:pt x="8" y="1"/>
                    </a:cubicBezTo>
                    <a:cubicBezTo>
                      <a:pt x="8" y="4"/>
                      <a:pt x="8" y="4"/>
                      <a:pt x="8" y="4"/>
                    </a:cubicBezTo>
                    <a:cubicBezTo>
                      <a:pt x="8" y="4"/>
                      <a:pt x="8" y="4"/>
                      <a:pt x="8" y="4"/>
                    </a:cubicBezTo>
                    <a:cubicBezTo>
                      <a:pt x="9" y="2"/>
                      <a:pt x="12" y="0"/>
                      <a:pt x="16" y="0"/>
                    </a:cubicBezTo>
                    <a:cubicBezTo>
                      <a:pt x="25" y="0"/>
                      <a:pt x="26" y="6"/>
                      <a:pt x="26" y="13"/>
                    </a:cubicBezTo>
                    <a:cubicBezTo>
                      <a:pt x="26" y="28"/>
                      <a:pt x="26" y="28"/>
                      <a:pt x="26" y="28"/>
                    </a:cubicBezTo>
                    <a:cubicBezTo>
                      <a:pt x="18" y="28"/>
                      <a:pt x="18" y="28"/>
                      <a:pt x="18" y="28"/>
                    </a:cubicBezTo>
                    <a:cubicBezTo>
                      <a:pt x="18" y="15"/>
                      <a:pt x="18" y="15"/>
                      <a:pt x="18" y="15"/>
                    </a:cubicBezTo>
                    <a:cubicBezTo>
                      <a:pt x="18" y="12"/>
                      <a:pt x="18" y="8"/>
                      <a:pt x="13" y="8"/>
                    </a:cubicBezTo>
                    <a:cubicBezTo>
                      <a:pt x="9" y="8"/>
                      <a:pt x="8" y="11"/>
                      <a:pt x="8" y="15"/>
                    </a:cubicBezTo>
                    <a:cubicBezTo>
                      <a:pt x="8" y="28"/>
                      <a:pt x="8" y="28"/>
                      <a:pt x="8" y="28"/>
                    </a:cubicBezTo>
                    <a:cubicBezTo>
                      <a:pt x="0" y="28"/>
                      <a:pt x="0" y="28"/>
                      <a:pt x="0" y="2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grpSp>
        <p:nvGrpSpPr>
          <p:cNvPr id="104" name="Group 103">
            <a:extLst>
              <a:ext uri="{FF2B5EF4-FFF2-40B4-BE49-F238E27FC236}">
                <a16:creationId xmlns:a16="http://schemas.microsoft.com/office/drawing/2014/main" id="{F914C125-CC4B-454B-8CCC-61BA9F00B261}"/>
              </a:ext>
            </a:extLst>
          </p:cNvPr>
          <p:cNvGrpSpPr/>
          <p:nvPr/>
        </p:nvGrpSpPr>
        <p:grpSpPr>
          <a:xfrm>
            <a:off x="7277894" y="5461397"/>
            <a:ext cx="363537" cy="363537"/>
            <a:chOff x="1835944" y="5461397"/>
            <a:chExt cx="363537" cy="363537"/>
          </a:xfrm>
        </p:grpSpPr>
        <p:grpSp>
          <p:nvGrpSpPr>
            <p:cNvPr id="110" name="Group 109">
              <a:extLst>
                <a:ext uri="{FF2B5EF4-FFF2-40B4-BE49-F238E27FC236}">
                  <a16:creationId xmlns:a16="http://schemas.microsoft.com/office/drawing/2014/main" id="{D903E22D-F928-4002-B527-4087D93B0CE7}"/>
                </a:ext>
              </a:extLst>
            </p:cNvPr>
            <p:cNvGrpSpPr/>
            <p:nvPr/>
          </p:nvGrpSpPr>
          <p:grpSpPr>
            <a:xfrm>
              <a:off x="1835944" y="5461397"/>
              <a:ext cx="363537" cy="363537"/>
              <a:chOff x="470694" y="5649516"/>
              <a:chExt cx="315119" cy="315119"/>
            </a:xfrm>
          </p:grpSpPr>
          <p:sp>
            <p:nvSpPr>
              <p:cNvPr id="112" name="Oval 111">
                <a:extLst>
                  <a:ext uri="{FF2B5EF4-FFF2-40B4-BE49-F238E27FC236}">
                    <a16:creationId xmlns:a16="http://schemas.microsoft.com/office/drawing/2014/main" id="{1F2D8457-2F9D-4EE9-A886-64DCD329F151}"/>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13" name="Oval 112">
                <a:extLst>
                  <a:ext uri="{FF2B5EF4-FFF2-40B4-BE49-F238E27FC236}">
                    <a16:creationId xmlns:a16="http://schemas.microsoft.com/office/drawing/2014/main" id="{A9D4C47E-E420-4298-8629-B2179B4A2A3B}"/>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111" name="Freeform 28">
              <a:extLst>
                <a:ext uri="{FF2B5EF4-FFF2-40B4-BE49-F238E27FC236}">
                  <a16:creationId xmlns:a16="http://schemas.microsoft.com/office/drawing/2014/main" id="{6EB69A77-79D8-4D16-9B0C-863A435B049B}"/>
                </a:ext>
              </a:extLst>
            </p:cNvPr>
            <p:cNvSpPr>
              <a:spLocks noEditPoints="1"/>
            </p:cNvSpPr>
            <p:nvPr/>
          </p:nvSpPr>
          <p:spPr bwMode="auto">
            <a:xfrm>
              <a:off x="1919288" y="5567363"/>
              <a:ext cx="190500" cy="157163"/>
            </a:xfrm>
            <a:custGeom>
              <a:avLst/>
              <a:gdLst>
                <a:gd name="T0" fmla="*/ 50 w 50"/>
                <a:gd name="T1" fmla="*/ 5 h 41"/>
                <a:gd name="T2" fmla="*/ 44 w 50"/>
                <a:gd name="T3" fmla="*/ 6 h 41"/>
                <a:gd name="T4" fmla="*/ 49 w 50"/>
                <a:gd name="T5" fmla="*/ 1 h 41"/>
                <a:gd name="T6" fmla="*/ 42 w 50"/>
                <a:gd name="T7" fmla="*/ 3 h 41"/>
                <a:gd name="T8" fmla="*/ 35 w 50"/>
                <a:gd name="T9" fmla="*/ 0 h 41"/>
                <a:gd name="T10" fmla="*/ 24 w 50"/>
                <a:gd name="T11" fmla="*/ 10 h 41"/>
                <a:gd name="T12" fmla="*/ 25 w 50"/>
                <a:gd name="T13" fmla="*/ 13 h 41"/>
                <a:gd name="T14" fmla="*/ 4 w 50"/>
                <a:gd name="T15" fmla="*/ 2 h 41"/>
                <a:gd name="T16" fmla="*/ 2 w 50"/>
                <a:gd name="T17" fmla="*/ 7 h 41"/>
                <a:gd name="T18" fmla="*/ 7 w 50"/>
                <a:gd name="T19" fmla="*/ 16 h 41"/>
                <a:gd name="T20" fmla="*/ 2 w 50"/>
                <a:gd name="T21" fmla="*/ 14 h 41"/>
                <a:gd name="T22" fmla="*/ 2 w 50"/>
                <a:gd name="T23" fmla="*/ 14 h 41"/>
                <a:gd name="T24" fmla="*/ 10 w 50"/>
                <a:gd name="T25" fmla="*/ 24 h 41"/>
                <a:gd name="T26" fmla="*/ 8 w 50"/>
                <a:gd name="T27" fmla="*/ 25 h 41"/>
                <a:gd name="T28" fmla="*/ 6 w 50"/>
                <a:gd name="T29" fmla="*/ 25 h 41"/>
                <a:gd name="T30" fmla="*/ 15 w 50"/>
                <a:gd name="T31" fmla="*/ 32 h 41"/>
                <a:gd name="T32" fmla="*/ 2 w 50"/>
                <a:gd name="T33" fmla="*/ 36 h 41"/>
                <a:gd name="T34" fmla="*/ 0 w 50"/>
                <a:gd name="T35" fmla="*/ 36 h 41"/>
                <a:gd name="T36" fmla="*/ 16 w 50"/>
                <a:gd name="T37" fmla="*/ 41 h 41"/>
                <a:gd name="T38" fmla="*/ 45 w 50"/>
                <a:gd name="T39" fmla="*/ 12 h 41"/>
                <a:gd name="T40" fmla="*/ 45 w 50"/>
                <a:gd name="T41" fmla="*/ 10 h 41"/>
                <a:gd name="T42" fmla="*/ 50 w 50"/>
                <a:gd name="T43" fmla="*/ 5 h 41"/>
                <a:gd name="T44" fmla="*/ 50 w 50"/>
                <a:gd name="T45" fmla="*/ 5 h 41"/>
                <a:gd name="T46" fmla="*/ 50 w 50"/>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1">
                  <a:moveTo>
                    <a:pt x="50" y="5"/>
                  </a:moveTo>
                  <a:cubicBezTo>
                    <a:pt x="48" y="6"/>
                    <a:pt x="46" y="6"/>
                    <a:pt x="44" y="6"/>
                  </a:cubicBezTo>
                  <a:cubicBezTo>
                    <a:pt x="46" y="5"/>
                    <a:pt x="48" y="3"/>
                    <a:pt x="49" y="1"/>
                  </a:cubicBezTo>
                  <a:cubicBezTo>
                    <a:pt x="47" y="2"/>
                    <a:pt x="44" y="3"/>
                    <a:pt x="42" y="3"/>
                  </a:cubicBezTo>
                  <a:cubicBezTo>
                    <a:pt x="40" y="1"/>
                    <a:pt x="38" y="0"/>
                    <a:pt x="35" y="0"/>
                  </a:cubicBezTo>
                  <a:cubicBezTo>
                    <a:pt x="29" y="0"/>
                    <a:pt x="24" y="5"/>
                    <a:pt x="24" y="10"/>
                  </a:cubicBezTo>
                  <a:cubicBezTo>
                    <a:pt x="24" y="11"/>
                    <a:pt x="24" y="12"/>
                    <a:pt x="25" y="13"/>
                  </a:cubicBezTo>
                  <a:cubicBezTo>
                    <a:pt x="16" y="12"/>
                    <a:pt x="9" y="8"/>
                    <a:pt x="4" y="2"/>
                  </a:cubicBezTo>
                  <a:cubicBezTo>
                    <a:pt x="3" y="3"/>
                    <a:pt x="2" y="5"/>
                    <a:pt x="2" y="7"/>
                  </a:cubicBezTo>
                  <a:cubicBezTo>
                    <a:pt x="2" y="11"/>
                    <a:pt x="4" y="14"/>
                    <a:pt x="7" y="16"/>
                  </a:cubicBezTo>
                  <a:cubicBezTo>
                    <a:pt x="5" y="16"/>
                    <a:pt x="3" y="15"/>
                    <a:pt x="2" y="14"/>
                  </a:cubicBezTo>
                  <a:cubicBezTo>
                    <a:pt x="2" y="14"/>
                    <a:pt x="2" y="14"/>
                    <a:pt x="2" y="14"/>
                  </a:cubicBezTo>
                  <a:cubicBezTo>
                    <a:pt x="2" y="19"/>
                    <a:pt x="6" y="24"/>
                    <a:pt x="10" y="24"/>
                  </a:cubicBezTo>
                  <a:cubicBezTo>
                    <a:pt x="9" y="25"/>
                    <a:pt x="9" y="25"/>
                    <a:pt x="8" y="25"/>
                  </a:cubicBezTo>
                  <a:cubicBezTo>
                    <a:pt x="7" y="25"/>
                    <a:pt x="6" y="25"/>
                    <a:pt x="6" y="25"/>
                  </a:cubicBezTo>
                  <a:cubicBezTo>
                    <a:pt x="7" y="29"/>
                    <a:pt x="11" y="32"/>
                    <a:pt x="15" y="32"/>
                  </a:cubicBezTo>
                  <a:cubicBezTo>
                    <a:pt x="12" y="35"/>
                    <a:pt x="7" y="36"/>
                    <a:pt x="2" y="36"/>
                  </a:cubicBezTo>
                  <a:cubicBezTo>
                    <a:pt x="2" y="36"/>
                    <a:pt x="1" y="36"/>
                    <a:pt x="0" y="36"/>
                  </a:cubicBezTo>
                  <a:cubicBezTo>
                    <a:pt x="5" y="39"/>
                    <a:pt x="10" y="41"/>
                    <a:pt x="16" y="41"/>
                  </a:cubicBezTo>
                  <a:cubicBezTo>
                    <a:pt x="35" y="41"/>
                    <a:pt x="45" y="25"/>
                    <a:pt x="45" y="12"/>
                  </a:cubicBezTo>
                  <a:cubicBezTo>
                    <a:pt x="45" y="11"/>
                    <a:pt x="45" y="11"/>
                    <a:pt x="45" y="10"/>
                  </a:cubicBezTo>
                  <a:cubicBezTo>
                    <a:pt x="47" y="9"/>
                    <a:pt x="49" y="7"/>
                    <a:pt x="50" y="5"/>
                  </a:cubicBezTo>
                  <a:close/>
                  <a:moveTo>
                    <a:pt x="50" y="5"/>
                  </a:moveTo>
                  <a:cubicBezTo>
                    <a:pt x="50" y="5"/>
                    <a:pt x="50" y="5"/>
                    <a:pt x="50" y="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105" name="Group 104">
            <a:extLst>
              <a:ext uri="{FF2B5EF4-FFF2-40B4-BE49-F238E27FC236}">
                <a16:creationId xmlns:a16="http://schemas.microsoft.com/office/drawing/2014/main" id="{8071660B-1588-4BD6-B237-742989D2DEF7}"/>
              </a:ext>
            </a:extLst>
          </p:cNvPr>
          <p:cNvGrpSpPr/>
          <p:nvPr/>
        </p:nvGrpSpPr>
        <p:grpSpPr>
          <a:xfrm>
            <a:off x="6655594" y="5461397"/>
            <a:ext cx="363537" cy="363537"/>
            <a:chOff x="1213644" y="5461397"/>
            <a:chExt cx="363537" cy="363537"/>
          </a:xfrm>
        </p:grpSpPr>
        <p:grpSp>
          <p:nvGrpSpPr>
            <p:cNvPr id="106" name="Group 105">
              <a:extLst>
                <a:ext uri="{FF2B5EF4-FFF2-40B4-BE49-F238E27FC236}">
                  <a16:creationId xmlns:a16="http://schemas.microsoft.com/office/drawing/2014/main" id="{839F1F40-6D7E-44C1-BFFC-2A1A75B3E586}"/>
                </a:ext>
              </a:extLst>
            </p:cNvPr>
            <p:cNvGrpSpPr/>
            <p:nvPr/>
          </p:nvGrpSpPr>
          <p:grpSpPr>
            <a:xfrm>
              <a:off x="1213644" y="5461397"/>
              <a:ext cx="363537" cy="363537"/>
              <a:chOff x="470694" y="5649516"/>
              <a:chExt cx="315119" cy="315119"/>
            </a:xfrm>
          </p:grpSpPr>
          <p:sp>
            <p:nvSpPr>
              <p:cNvPr id="108" name="Oval 107">
                <a:extLst>
                  <a:ext uri="{FF2B5EF4-FFF2-40B4-BE49-F238E27FC236}">
                    <a16:creationId xmlns:a16="http://schemas.microsoft.com/office/drawing/2014/main" id="{99C27B63-72A9-4BF0-A919-59AFC0469AF1}"/>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09" name="Oval 108">
                <a:extLst>
                  <a:ext uri="{FF2B5EF4-FFF2-40B4-BE49-F238E27FC236}">
                    <a16:creationId xmlns:a16="http://schemas.microsoft.com/office/drawing/2014/main" id="{9773083A-6E6C-4DBF-8058-9FBAB9B76C40}"/>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107" name="Freeform 29">
              <a:extLst>
                <a:ext uri="{FF2B5EF4-FFF2-40B4-BE49-F238E27FC236}">
                  <a16:creationId xmlns:a16="http://schemas.microsoft.com/office/drawing/2014/main" id="{E5FAAD87-294F-45D3-A804-653D40547015}"/>
                </a:ext>
              </a:extLst>
            </p:cNvPr>
            <p:cNvSpPr>
              <a:spLocks/>
            </p:cNvSpPr>
            <p:nvPr/>
          </p:nvSpPr>
          <p:spPr bwMode="auto">
            <a:xfrm>
              <a:off x="1341438" y="5537200"/>
              <a:ext cx="114300" cy="217488"/>
            </a:xfrm>
            <a:custGeom>
              <a:avLst/>
              <a:gdLst>
                <a:gd name="T0" fmla="*/ 30 w 30"/>
                <a:gd name="T1" fmla="*/ 9 h 57"/>
                <a:gd name="T2" fmla="*/ 24 w 30"/>
                <a:gd name="T3" fmla="*/ 9 h 57"/>
                <a:gd name="T4" fmla="*/ 19 w 30"/>
                <a:gd name="T5" fmla="*/ 14 h 57"/>
                <a:gd name="T6" fmla="*/ 19 w 30"/>
                <a:gd name="T7" fmla="*/ 21 h 57"/>
                <a:gd name="T8" fmla="*/ 29 w 30"/>
                <a:gd name="T9" fmla="*/ 21 h 57"/>
                <a:gd name="T10" fmla="*/ 28 w 30"/>
                <a:gd name="T11" fmla="*/ 31 h 57"/>
                <a:gd name="T12" fmla="*/ 19 w 30"/>
                <a:gd name="T13" fmla="*/ 31 h 57"/>
                <a:gd name="T14" fmla="*/ 19 w 30"/>
                <a:gd name="T15" fmla="*/ 57 h 57"/>
                <a:gd name="T16" fmla="*/ 9 w 30"/>
                <a:gd name="T17" fmla="*/ 57 h 57"/>
                <a:gd name="T18" fmla="*/ 9 w 30"/>
                <a:gd name="T19" fmla="*/ 31 h 57"/>
                <a:gd name="T20" fmla="*/ 0 w 30"/>
                <a:gd name="T21" fmla="*/ 31 h 57"/>
                <a:gd name="T22" fmla="*/ 0 w 30"/>
                <a:gd name="T23" fmla="*/ 21 h 57"/>
                <a:gd name="T24" fmla="*/ 9 w 30"/>
                <a:gd name="T25" fmla="*/ 21 h 57"/>
                <a:gd name="T26" fmla="*/ 9 w 30"/>
                <a:gd name="T27" fmla="*/ 13 h 57"/>
                <a:gd name="T28" fmla="*/ 22 w 30"/>
                <a:gd name="T29" fmla="*/ 0 h 57"/>
                <a:gd name="T30" fmla="*/ 30 w 30"/>
                <a:gd name="T31" fmla="*/ 0 h 57"/>
                <a:gd name="T32" fmla="*/ 30 w 30"/>
                <a:gd name="T3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7">
                  <a:moveTo>
                    <a:pt x="30" y="9"/>
                  </a:moveTo>
                  <a:cubicBezTo>
                    <a:pt x="24" y="9"/>
                    <a:pt x="24" y="9"/>
                    <a:pt x="24" y="9"/>
                  </a:cubicBezTo>
                  <a:cubicBezTo>
                    <a:pt x="20" y="9"/>
                    <a:pt x="19" y="11"/>
                    <a:pt x="19" y="14"/>
                  </a:cubicBezTo>
                  <a:cubicBezTo>
                    <a:pt x="19" y="21"/>
                    <a:pt x="19" y="21"/>
                    <a:pt x="19" y="21"/>
                  </a:cubicBezTo>
                  <a:cubicBezTo>
                    <a:pt x="29" y="21"/>
                    <a:pt x="29" y="21"/>
                    <a:pt x="29" y="21"/>
                  </a:cubicBezTo>
                  <a:cubicBezTo>
                    <a:pt x="28" y="31"/>
                    <a:pt x="28" y="31"/>
                    <a:pt x="28" y="31"/>
                  </a:cubicBezTo>
                  <a:cubicBezTo>
                    <a:pt x="19" y="31"/>
                    <a:pt x="19" y="31"/>
                    <a:pt x="19" y="31"/>
                  </a:cubicBezTo>
                  <a:cubicBezTo>
                    <a:pt x="19" y="57"/>
                    <a:pt x="19" y="57"/>
                    <a:pt x="19" y="57"/>
                  </a:cubicBezTo>
                  <a:cubicBezTo>
                    <a:pt x="9" y="57"/>
                    <a:pt x="9" y="57"/>
                    <a:pt x="9" y="57"/>
                  </a:cubicBezTo>
                  <a:cubicBezTo>
                    <a:pt x="9" y="31"/>
                    <a:pt x="9" y="31"/>
                    <a:pt x="9" y="31"/>
                  </a:cubicBezTo>
                  <a:cubicBezTo>
                    <a:pt x="0" y="31"/>
                    <a:pt x="0" y="31"/>
                    <a:pt x="0" y="31"/>
                  </a:cubicBezTo>
                  <a:cubicBezTo>
                    <a:pt x="0" y="21"/>
                    <a:pt x="0" y="21"/>
                    <a:pt x="0" y="21"/>
                  </a:cubicBezTo>
                  <a:cubicBezTo>
                    <a:pt x="9" y="21"/>
                    <a:pt x="9" y="21"/>
                    <a:pt x="9" y="21"/>
                  </a:cubicBezTo>
                  <a:cubicBezTo>
                    <a:pt x="9" y="13"/>
                    <a:pt x="9" y="13"/>
                    <a:pt x="9" y="13"/>
                  </a:cubicBezTo>
                  <a:cubicBezTo>
                    <a:pt x="9" y="5"/>
                    <a:pt x="14" y="0"/>
                    <a:pt x="22" y="0"/>
                  </a:cubicBezTo>
                  <a:cubicBezTo>
                    <a:pt x="26" y="0"/>
                    <a:pt x="29" y="0"/>
                    <a:pt x="30" y="0"/>
                  </a:cubicBezTo>
                  <a:lnTo>
                    <a:pt x="30"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121" name="Group 120">
            <a:extLst>
              <a:ext uri="{FF2B5EF4-FFF2-40B4-BE49-F238E27FC236}">
                <a16:creationId xmlns:a16="http://schemas.microsoft.com/office/drawing/2014/main" id="{BFCDB934-4ED1-4138-A8EE-B63DD4CF2CFC}"/>
              </a:ext>
            </a:extLst>
          </p:cNvPr>
          <p:cNvGrpSpPr/>
          <p:nvPr/>
        </p:nvGrpSpPr>
        <p:grpSpPr>
          <a:xfrm>
            <a:off x="10614819" y="5461397"/>
            <a:ext cx="363537" cy="363537"/>
            <a:chOff x="2448719" y="5461397"/>
            <a:chExt cx="363537" cy="363537"/>
          </a:xfrm>
        </p:grpSpPr>
        <p:grpSp>
          <p:nvGrpSpPr>
            <p:cNvPr id="132" name="Group 131">
              <a:extLst>
                <a:ext uri="{FF2B5EF4-FFF2-40B4-BE49-F238E27FC236}">
                  <a16:creationId xmlns:a16="http://schemas.microsoft.com/office/drawing/2014/main" id="{966F6957-3BFF-48D3-A85E-A8B02ADEAFE3}"/>
                </a:ext>
              </a:extLst>
            </p:cNvPr>
            <p:cNvGrpSpPr/>
            <p:nvPr/>
          </p:nvGrpSpPr>
          <p:grpSpPr>
            <a:xfrm>
              <a:off x="2448719" y="5461397"/>
              <a:ext cx="363537" cy="363537"/>
              <a:chOff x="470694" y="5649516"/>
              <a:chExt cx="315119" cy="315119"/>
            </a:xfrm>
          </p:grpSpPr>
          <p:sp>
            <p:nvSpPr>
              <p:cNvPr id="136" name="Oval 135">
                <a:extLst>
                  <a:ext uri="{FF2B5EF4-FFF2-40B4-BE49-F238E27FC236}">
                    <a16:creationId xmlns:a16="http://schemas.microsoft.com/office/drawing/2014/main" id="{8B15C817-FB7C-43C9-8B5B-BAAD4022C9E0}"/>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37" name="Oval 136">
                <a:extLst>
                  <a:ext uri="{FF2B5EF4-FFF2-40B4-BE49-F238E27FC236}">
                    <a16:creationId xmlns:a16="http://schemas.microsoft.com/office/drawing/2014/main" id="{6C80FB03-FBFF-4FA0-AB96-D6F00C94BDA6}"/>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133" name="Group 132">
              <a:extLst>
                <a:ext uri="{FF2B5EF4-FFF2-40B4-BE49-F238E27FC236}">
                  <a16:creationId xmlns:a16="http://schemas.microsoft.com/office/drawing/2014/main" id="{F959B77B-00E9-402C-8E80-490BD58C11CE}"/>
                </a:ext>
              </a:extLst>
            </p:cNvPr>
            <p:cNvGrpSpPr/>
            <p:nvPr/>
          </p:nvGrpSpPr>
          <p:grpSpPr>
            <a:xfrm>
              <a:off x="2559050" y="5559425"/>
              <a:ext cx="157163" cy="157163"/>
              <a:chOff x="2559050" y="5559425"/>
              <a:chExt cx="157163" cy="157163"/>
            </a:xfrm>
            <a:solidFill>
              <a:schemeClr val="accent1"/>
            </a:solidFill>
          </p:grpSpPr>
          <p:sp>
            <p:nvSpPr>
              <p:cNvPr id="134" name="Freeform 26">
                <a:extLst>
                  <a:ext uri="{FF2B5EF4-FFF2-40B4-BE49-F238E27FC236}">
                    <a16:creationId xmlns:a16="http://schemas.microsoft.com/office/drawing/2014/main" id="{CA89DE51-E794-418E-A38D-CBCC768856C5}"/>
                  </a:ext>
                </a:extLst>
              </p:cNvPr>
              <p:cNvSpPr>
                <a:spLocks noEditPoints="1"/>
              </p:cNvSpPr>
              <p:nvPr/>
            </p:nvSpPr>
            <p:spPr bwMode="auto">
              <a:xfrm>
                <a:off x="2559050" y="5559425"/>
                <a:ext cx="38100" cy="157163"/>
              </a:xfrm>
              <a:custGeom>
                <a:avLst/>
                <a:gdLst>
                  <a:gd name="T0" fmla="*/ 0 w 10"/>
                  <a:gd name="T1" fmla="*/ 14 h 41"/>
                  <a:gd name="T2" fmla="*/ 9 w 10"/>
                  <a:gd name="T3" fmla="*/ 14 h 41"/>
                  <a:gd name="T4" fmla="*/ 9 w 10"/>
                  <a:gd name="T5" fmla="*/ 41 h 41"/>
                  <a:gd name="T6" fmla="*/ 0 w 10"/>
                  <a:gd name="T7" fmla="*/ 41 h 41"/>
                  <a:gd name="T8" fmla="*/ 0 w 10"/>
                  <a:gd name="T9" fmla="*/ 14 h 41"/>
                  <a:gd name="T10" fmla="*/ 5 w 10"/>
                  <a:gd name="T11" fmla="*/ 0 h 41"/>
                  <a:gd name="T12" fmla="*/ 10 w 10"/>
                  <a:gd name="T13" fmla="*/ 5 h 41"/>
                  <a:gd name="T14" fmla="*/ 5 w 10"/>
                  <a:gd name="T15" fmla="*/ 10 h 41"/>
                  <a:gd name="T16" fmla="*/ 0 w 10"/>
                  <a:gd name="T17" fmla="*/ 5 h 41"/>
                  <a:gd name="T18" fmla="*/ 5 w 10"/>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1">
                    <a:moveTo>
                      <a:pt x="0" y="14"/>
                    </a:moveTo>
                    <a:cubicBezTo>
                      <a:pt x="9" y="14"/>
                      <a:pt x="9" y="14"/>
                      <a:pt x="9" y="14"/>
                    </a:cubicBezTo>
                    <a:cubicBezTo>
                      <a:pt x="9" y="41"/>
                      <a:pt x="9" y="41"/>
                      <a:pt x="9" y="41"/>
                    </a:cubicBezTo>
                    <a:cubicBezTo>
                      <a:pt x="0" y="41"/>
                      <a:pt x="0" y="41"/>
                      <a:pt x="0" y="41"/>
                    </a:cubicBezTo>
                    <a:lnTo>
                      <a:pt x="0" y="14"/>
                    </a:lnTo>
                    <a:close/>
                    <a:moveTo>
                      <a:pt x="5" y="0"/>
                    </a:moveTo>
                    <a:cubicBezTo>
                      <a:pt x="8" y="0"/>
                      <a:pt x="10" y="2"/>
                      <a:pt x="10" y="5"/>
                    </a:cubicBezTo>
                    <a:cubicBezTo>
                      <a:pt x="10" y="8"/>
                      <a:pt x="8" y="10"/>
                      <a:pt x="5" y="10"/>
                    </a:cubicBezTo>
                    <a:cubicBezTo>
                      <a:pt x="2" y="10"/>
                      <a:pt x="0" y="8"/>
                      <a:pt x="0" y="5"/>
                    </a:cubicBezTo>
                    <a:cubicBezTo>
                      <a:pt x="0" y="2"/>
                      <a:pt x="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135" name="Freeform 27">
                <a:extLst>
                  <a:ext uri="{FF2B5EF4-FFF2-40B4-BE49-F238E27FC236}">
                    <a16:creationId xmlns:a16="http://schemas.microsoft.com/office/drawing/2014/main" id="{D6614C04-46DC-4A28-ACF1-306F2F7E93BC}"/>
                  </a:ext>
                </a:extLst>
              </p:cNvPr>
              <p:cNvSpPr>
                <a:spLocks/>
              </p:cNvSpPr>
              <p:nvPr/>
            </p:nvSpPr>
            <p:spPr bwMode="auto">
              <a:xfrm>
                <a:off x="2616200" y="5608638"/>
                <a:ext cx="100013" cy="107950"/>
              </a:xfrm>
              <a:custGeom>
                <a:avLst/>
                <a:gdLst>
                  <a:gd name="T0" fmla="*/ 0 w 26"/>
                  <a:gd name="T1" fmla="*/ 1 h 28"/>
                  <a:gd name="T2" fmla="*/ 8 w 26"/>
                  <a:gd name="T3" fmla="*/ 1 h 28"/>
                  <a:gd name="T4" fmla="*/ 8 w 26"/>
                  <a:gd name="T5" fmla="*/ 4 h 28"/>
                  <a:gd name="T6" fmla="*/ 8 w 26"/>
                  <a:gd name="T7" fmla="*/ 4 h 28"/>
                  <a:gd name="T8" fmla="*/ 16 w 26"/>
                  <a:gd name="T9" fmla="*/ 0 h 28"/>
                  <a:gd name="T10" fmla="*/ 26 w 26"/>
                  <a:gd name="T11" fmla="*/ 13 h 28"/>
                  <a:gd name="T12" fmla="*/ 26 w 26"/>
                  <a:gd name="T13" fmla="*/ 28 h 28"/>
                  <a:gd name="T14" fmla="*/ 18 w 26"/>
                  <a:gd name="T15" fmla="*/ 28 h 28"/>
                  <a:gd name="T16" fmla="*/ 18 w 26"/>
                  <a:gd name="T17" fmla="*/ 15 h 28"/>
                  <a:gd name="T18" fmla="*/ 13 w 26"/>
                  <a:gd name="T19" fmla="*/ 8 h 28"/>
                  <a:gd name="T20" fmla="*/ 8 w 26"/>
                  <a:gd name="T21" fmla="*/ 15 h 28"/>
                  <a:gd name="T22" fmla="*/ 8 w 26"/>
                  <a:gd name="T23" fmla="*/ 28 h 28"/>
                  <a:gd name="T24" fmla="*/ 0 w 26"/>
                  <a:gd name="T25" fmla="*/ 28 h 28"/>
                  <a:gd name="T26" fmla="*/ 0 w 26"/>
                  <a:gd name="T2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8">
                    <a:moveTo>
                      <a:pt x="0" y="1"/>
                    </a:moveTo>
                    <a:cubicBezTo>
                      <a:pt x="8" y="1"/>
                      <a:pt x="8" y="1"/>
                      <a:pt x="8" y="1"/>
                    </a:cubicBezTo>
                    <a:cubicBezTo>
                      <a:pt x="8" y="4"/>
                      <a:pt x="8" y="4"/>
                      <a:pt x="8" y="4"/>
                    </a:cubicBezTo>
                    <a:cubicBezTo>
                      <a:pt x="8" y="4"/>
                      <a:pt x="8" y="4"/>
                      <a:pt x="8" y="4"/>
                    </a:cubicBezTo>
                    <a:cubicBezTo>
                      <a:pt x="9" y="2"/>
                      <a:pt x="12" y="0"/>
                      <a:pt x="16" y="0"/>
                    </a:cubicBezTo>
                    <a:cubicBezTo>
                      <a:pt x="25" y="0"/>
                      <a:pt x="26" y="6"/>
                      <a:pt x="26" y="13"/>
                    </a:cubicBezTo>
                    <a:cubicBezTo>
                      <a:pt x="26" y="28"/>
                      <a:pt x="26" y="28"/>
                      <a:pt x="26" y="28"/>
                    </a:cubicBezTo>
                    <a:cubicBezTo>
                      <a:pt x="18" y="28"/>
                      <a:pt x="18" y="28"/>
                      <a:pt x="18" y="28"/>
                    </a:cubicBezTo>
                    <a:cubicBezTo>
                      <a:pt x="18" y="15"/>
                      <a:pt x="18" y="15"/>
                      <a:pt x="18" y="15"/>
                    </a:cubicBezTo>
                    <a:cubicBezTo>
                      <a:pt x="18" y="12"/>
                      <a:pt x="18" y="8"/>
                      <a:pt x="13" y="8"/>
                    </a:cubicBezTo>
                    <a:cubicBezTo>
                      <a:pt x="9" y="8"/>
                      <a:pt x="8" y="11"/>
                      <a:pt x="8" y="15"/>
                    </a:cubicBezTo>
                    <a:cubicBezTo>
                      <a:pt x="8" y="28"/>
                      <a:pt x="8" y="28"/>
                      <a:pt x="8" y="28"/>
                    </a:cubicBezTo>
                    <a:cubicBezTo>
                      <a:pt x="0" y="28"/>
                      <a:pt x="0" y="28"/>
                      <a:pt x="0" y="2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grpSp>
        <p:nvGrpSpPr>
          <p:cNvPr id="122" name="Group 121">
            <a:extLst>
              <a:ext uri="{FF2B5EF4-FFF2-40B4-BE49-F238E27FC236}">
                <a16:creationId xmlns:a16="http://schemas.microsoft.com/office/drawing/2014/main" id="{4F2ADD0A-59CA-4859-8917-246F4FDE2036}"/>
              </a:ext>
            </a:extLst>
          </p:cNvPr>
          <p:cNvGrpSpPr/>
          <p:nvPr/>
        </p:nvGrpSpPr>
        <p:grpSpPr>
          <a:xfrm>
            <a:off x="10002044" y="5461397"/>
            <a:ext cx="363537" cy="363537"/>
            <a:chOff x="1835944" y="5461397"/>
            <a:chExt cx="363537" cy="363537"/>
          </a:xfrm>
        </p:grpSpPr>
        <p:grpSp>
          <p:nvGrpSpPr>
            <p:cNvPr id="128" name="Group 127">
              <a:extLst>
                <a:ext uri="{FF2B5EF4-FFF2-40B4-BE49-F238E27FC236}">
                  <a16:creationId xmlns:a16="http://schemas.microsoft.com/office/drawing/2014/main" id="{06A2C54F-2BB9-40AB-BCD3-DBF2694D0AEC}"/>
                </a:ext>
              </a:extLst>
            </p:cNvPr>
            <p:cNvGrpSpPr/>
            <p:nvPr/>
          </p:nvGrpSpPr>
          <p:grpSpPr>
            <a:xfrm>
              <a:off x="1835944" y="5461397"/>
              <a:ext cx="363537" cy="363537"/>
              <a:chOff x="470694" y="5649516"/>
              <a:chExt cx="315119" cy="315119"/>
            </a:xfrm>
          </p:grpSpPr>
          <p:sp>
            <p:nvSpPr>
              <p:cNvPr id="130" name="Oval 129">
                <a:extLst>
                  <a:ext uri="{FF2B5EF4-FFF2-40B4-BE49-F238E27FC236}">
                    <a16:creationId xmlns:a16="http://schemas.microsoft.com/office/drawing/2014/main" id="{ADA511FB-3EED-4B2B-AC3E-D3299FEBB4EE}"/>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31" name="Oval 130">
                <a:extLst>
                  <a:ext uri="{FF2B5EF4-FFF2-40B4-BE49-F238E27FC236}">
                    <a16:creationId xmlns:a16="http://schemas.microsoft.com/office/drawing/2014/main" id="{AEAC7026-4E07-4351-B148-A0EA94A21A39}"/>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129" name="Freeform 28">
              <a:extLst>
                <a:ext uri="{FF2B5EF4-FFF2-40B4-BE49-F238E27FC236}">
                  <a16:creationId xmlns:a16="http://schemas.microsoft.com/office/drawing/2014/main" id="{E67B46F3-6256-4460-85D2-8DF0E69C6713}"/>
                </a:ext>
              </a:extLst>
            </p:cNvPr>
            <p:cNvSpPr>
              <a:spLocks noEditPoints="1"/>
            </p:cNvSpPr>
            <p:nvPr/>
          </p:nvSpPr>
          <p:spPr bwMode="auto">
            <a:xfrm>
              <a:off x="1919288" y="5567363"/>
              <a:ext cx="190500" cy="157163"/>
            </a:xfrm>
            <a:custGeom>
              <a:avLst/>
              <a:gdLst>
                <a:gd name="T0" fmla="*/ 50 w 50"/>
                <a:gd name="T1" fmla="*/ 5 h 41"/>
                <a:gd name="T2" fmla="*/ 44 w 50"/>
                <a:gd name="T3" fmla="*/ 6 h 41"/>
                <a:gd name="T4" fmla="*/ 49 w 50"/>
                <a:gd name="T5" fmla="*/ 1 h 41"/>
                <a:gd name="T6" fmla="*/ 42 w 50"/>
                <a:gd name="T7" fmla="*/ 3 h 41"/>
                <a:gd name="T8" fmla="*/ 35 w 50"/>
                <a:gd name="T9" fmla="*/ 0 h 41"/>
                <a:gd name="T10" fmla="*/ 24 w 50"/>
                <a:gd name="T11" fmla="*/ 10 h 41"/>
                <a:gd name="T12" fmla="*/ 25 w 50"/>
                <a:gd name="T13" fmla="*/ 13 h 41"/>
                <a:gd name="T14" fmla="*/ 4 w 50"/>
                <a:gd name="T15" fmla="*/ 2 h 41"/>
                <a:gd name="T16" fmla="*/ 2 w 50"/>
                <a:gd name="T17" fmla="*/ 7 h 41"/>
                <a:gd name="T18" fmla="*/ 7 w 50"/>
                <a:gd name="T19" fmla="*/ 16 h 41"/>
                <a:gd name="T20" fmla="*/ 2 w 50"/>
                <a:gd name="T21" fmla="*/ 14 h 41"/>
                <a:gd name="T22" fmla="*/ 2 w 50"/>
                <a:gd name="T23" fmla="*/ 14 h 41"/>
                <a:gd name="T24" fmla="*/ 10 w 50"/>
                <a:gd name="T25" fmla="*/ 24 h 41"/>
                <a:gd name="T26" fmla="*/ 8 w 50"/>
                <a:gd name="T27" fmla="*/ 25 h 41"/>
                <a:gd name="T28" fmla="*/ 6 w 50"/>
                <a:gd name="T29" fmla="*/ 25 h 41"/>
                <a:gd name="T30" fmla="*/ 15 w 50"/>
                <a:gd name="T31" fmla="*/ 32 h 41"/>
                <a:gd name="T32" fmla="*/ 2 w 50"/>
                <a:gd name="T33" fmla="*/ 36 h 41"/>
                <a:gd name="T34" fmla="*/ 0 w 50"/>
                <a:gd name="T35" fmla="*/ 36 h 41"/>
                <a:gd name="T36" fmla="*/ 16 w 50"/>
                <a:gd name="T37" fmla="*/ 41 h 41"/>
                <a:gd name="T38" fmla="*/ 45 w 50"/>
                <a:gd name="T39" fmla="*/ 12 h 41"/>
                <a:gd name="T40" fmla="*/ 45 w 50"/>
                <a:gd name="T41" fmla="*/ 10 h 41"/>
                <a:gd name="T42" fmla="*/ 50 w 50"/>
                <a:gd name="T43" fmla="*/ 5 h 41"/>
                <a:gd name="T44" fmla="*/ 50 w 50"/>
                <a:gd name="T45" fmla="*/ 5 h 41"/>
                <a:gd name="T46" fmla="*/ 50 w 50"/>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1">
                  <a:moveTo>
                    <a:pt x="50" y="5"/>
                  </a:moveTo>
                  <a:cubicBezTo>
                    <a:pt x="48" y="6"/>
                    <a:pt x="46" y="6"/>
                    <a:pt x="44" y="6"/>
                  </a:cubicBezTo>
                  <a:cubicBezTo>
                    <a:pt x="46" y="5"/>
                    <a:pt x="48" y="3"/>
                    <a:pt x="49" y="1"/>
                  </a:cubicBezTo>
                  <a:cubicBezTo>
                    <a:pt x="47" y="2"/>
                    <a:pt x="44" y="3"/>
                    <a:pt x="42" y="3"/>
                  </a:cubicBezTo>
                  <a:cubicBezTo>
                    <a:pt x="40" y="1"/>
                    <a:pt x="38" y="0"/>
                    <a:pt x="35" y="0"/>
                  </a:cubicBezTo>
                  <a:cubicBezTo>
                    <a:pt x="29" y="0"/>
                    <a:pt x="24" y="5"/>
                    <a:pt x="24" y="10"/>
                  </a:cubicBezTo>
                  <a:cubicBezTo>
                    <a:pt x="24" y="11"/>
                    <a:pt x="24" y="12"/>
                    <a:pt x="25" y="13"/>
                  </a:cubicBezTo>
                  <a:cubicBezTo>
                    <a:pt x="16" y="12"/>
                    <a:pt x="9" y="8"/>
                    <a:pt x="4" y="2"/>
                  </a:cubicBezTo>
                  <a:cubicBezTo>
                    <a:pt x="3" y="3"/>
                    <a:pt x="2" y="5"/>
                    <a:pt x="2" y="7"/>
                  </a:cubicBezTo>
                  <a:cubicBezTo>
                    <a:pt x="2" y="11"/>
                    <a:pt x="4" y="14"/>
                    <a:pt x="7" y="16"/>
                  </a:cubicBezTo>
                  <a:cubicBezTo>
                    <a:pt x="5" y="16"/>
                    <a:pt x="3" y="15"/>
                    <a:pt x="2" y="14"/>
                  </a:cubicBezTo>
                  <a:cubicBezTo>
                    <a:pt x="2" y="14"/>
                    <a:pt x="2" y="14"/>
                    <a:pt x="2" y="14"/>
                  </a:cubicBezTo>
                  <a:cubicBezTo>
                    <a:pt x="2" y="19"/>
                    <a:pt x="6" y="24"/>
                    <a:pt x="10" y="24"/>
                  </a:cubicBezTo>
                  <a:cubicBezTo>
                    <a:pt x="9" y="25"/>
                    <a:pt x="9" y="25"/>
                    <a:pt x="8" y="25"/>
                  </a:cubicBezTo>
                  <a:cubicBezTo>
                    <a:pt x="7" y="25"/>
                    <a:pt x="6" y="25"/>
                    <a:pt x="6" y="25"/>
                  </a:cubicBezTo>
                  <a:cubicBezTo>
                    <a:pt x="7" y="29"/>
                    <a:pt x="11" y="32"/>
                    <a:pt x="15" y="32"/>
                  </a:cubicBezTo>
                  <a:cubicBezTo>
                    <a:pt x="12" y="35"/>
                    <a:pt x="7" y="36"/>
                    <a:pt x="2" y="36"/>
                  </a:cubicBezTo>
                  <a:cubicBezTo>
                    <a:pt x="2" y="36"/>
                    <a:pt x="1" y="36"/>
                    <a:pt x="0" y="36"/>
                  </a:cubicBezTo>
                  <a:cubicBezTo>
                    <a:pt x="5" y="39"/>
                    <a:pt x="10" y="41"/>
                    <a:pt x="16" y="41"/>
                  </a:cubicBezTo>
                  <a:cubicBezTo>
                    <a:pt x="35" y="41"/>
                    <a:pt x="45" y="25"/>
                    <a:pt x="45" y="12"/>
                  </a:cubicBezTo>
                  <a:cubicBezTo>
                    <a:pt x="45" y="11"/>
                    <a:pt x="45" y="11"/>
                    <a:pt x="45" y="10"/>
                  </a:cubicBezTo>
                  <a:cubicBezTo>
                    <a:pt x="47" y="9"/>
                    <a:pt x="49" y="7"/>
                    <a:pt x="50" y="5"/>
                  </a:cubicBezTo>
                  <a:close/>
                  <a:moveTo>
                    <a:pt x="50" y="5"/>
                  </a:moveTo>
                  <a:cubicBezTo>
                    <a:pt x="50" y="5"/>
                    <a:pt x="50" y="5"/>
                    <a:pt x="50" y="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123" name="Group 122">
            <a:extLst>
              <a:ext uri="{FF2B5EF4-FFF2-40B4-BE49-F238E27FC236}">
                <a16:creationId xmlns:a16="http://schemas.microsoft.com/office/drawing/2014/main" id="{00D4FC09-CDEF-4AC2-9AD6-683B45509EB5}"/>
              </a:ext>
            </a:extLst>
          </p:cNvPr>
          <p:cNvGrpSpPr/>
          <p:nvPr/>
        </p:nvGrpSpPr>
        <p:grpSpPr>
          <a:xfrm>
            <a:off x="9379744" y="5461397"/>
            <a:ext cx="363537" cy="363537"/>
            <a:chOff x="1213644" y="5461397"/>
            <a:chExt cx="363537" cy="363537"/>
          </a:xfrm>
        </p:grpSpPr>
        <p:grpSp>
          <p:nvGrpSpPr>
            <p:cNvPr id="124" name="Group 123">
              <a:extLst>
                <a:ext uri="{FF2B5EF4-FFF2-40B4-BE49-F238E27FC236}">
                  <a16:creationId xmlns:a16="http://schemas.microsoft.com/office/drawing/2014/main" id="{D83D960C-D921-4C1F-9F96-9D500C7FEF66}"/>
                </a:ext>
              </a:extLst>
            </p:cNvPr>
            <p:cNvGrpSpPr/>
            <p:nvPr/>
          </p:nvGrpSpPr>
          <p:grpSpPr>
            <a:xfrm>
              <a:off x="1213644" y="5461397"/>
              <a:ext cx="363537" cy="363537"/>
              <a:chOff x="470694" y="5649516"/>
              <a:chExt cx="315119" cy="315119"/>
            </a:xfrm>
          </p:grpSpPr>
          <p:sp>
            <p:nvSpPr>
              <p:cNvPr id="126" name="Oval 125">
                <a:extLst>
                  <a:ext uri="{FF2B5EF4-FFF2-40B4-BE49-F238E27FC236}">
                    <a16:creationId xmlns:a16="http://schemas.microsoft.com/office/drawing/2014/main" id="{D2B8DE87-6FD6-4BC7-86CE-373AA324FBD1}"/>
                  </a:ext>
                </a:extLst>
              </p:cNvPr>
              <p:cNvSpPr/>
              <p:nvPr/>
            </p:nvSpPr>
            <p:spPr>
              <a:xfrm>
                <a:off x="470694" y="5649516"/>
                <a:ext cx="315119" cy="315119"/>
              </a:xfrm>
              <a:prstGeom prst="ellipse">
                <a:avLst/>
              </a:pr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27" name="Oval 126">
                <a:extLst>
                  <a:ext uri="{FF2B5EF4-FFF2-40B4-BE49-F238E27FC236}">
                    <a16:creationId xmlns:a16="http://schemas.microsoft.com/office/drawing/2014/main" id="{63D670C6-A50D-460B-8A90-D993E14CA8E0}"/>
                  </a:ext>
                </a:extLst>
              </p:cNvPr>
              <p:cNvSpPr/>
              <p:nvPr/>
            </p:nvSpPr>
            <p:spPr>
              <a:xfrm>
                <a:off x="470694" y="5649516"/>
                <a:ext cx="315119" cy="315119"/>
              </a:xfrm>
              <a:prstGeom prst="ellipse">
                <a:avLst/>
              </a:prstGeom>
              <a:solidFill>
                <a:schemeClr val="bg2"/>
              </a:solidFill>
              <a:ln>
                <a:noFill/>
              </a:ln>
              <a:effectLst>
                <a:outerShdw blurRad="101600" dist="635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125" name="Freeform 29">
              <a:extLst>
                <a:ext uri="{FF2B5EF4-FFF2-40B4-BE49-F238E27FC236}">
                  <a16:creationId xmlns:a16="http://schemas.microsoft.com/office/drawing/2014/main" id="{D1D96069-2166-4215-90CA-14C1E3FD43F4}"/>
                </a:ext>
              </a:extLst>
            </p:cNvPr>
            <p:cNvSpPr>
              <a:spLocks/>
            </p:cNvSpPr>
            <p:nvPr/>
          </p:nvSpPr>
          <p:spPr bwMode="auto">
            <a:xfrm>
              <a:off x="1341438" y="5537200"/>
              <a:ext cx="114300" cy="217488"/>
            </a:xfrm>
            <a:custGeom>
              <a:avLst/>
              <a:gdLst>
                <a:gd name="T0" fmla="*/ 30 w 30"/>
                <a:gd name="T1" fmla="*/ 9 h 57"/>
                <a:gd name="T2" fmla="*/ 24 w 30"/>
                <a:gd name="T3" fmla="*/ 9 h 57"/>
                <a:gd name="T4" fmla="*/ 19 w 30"/>
                <a:gd name="T5" fmla="*/ 14 h 57"/>
                <a:gd name="T6" fmla="*/ 19 w 30"/>
                <a:gd name="T7" fmla="*/ 21 h 57"/>
                <a:gd name="T8" fmla="*/ 29 w 30"/>
                <a:gd name="T9" fmla="*/ 21 h 57"/>
                <a:gd name="T10" fmla="*/ 28 w 30"/>
                <a:gd name="T11" fmla="*/ 31 h 57"/>
                <a:gd name="T12" fmla="*/ 19 w 30"/>
                <a:gd name="T13" fmla="*/ 31 h 57"/>
                <a:gd name="T14" fmla="*/ 19 w 30"/>
                <a:gd name="T15" fmla="*/ 57 h 57"/>
                <a:gd name="T16" fmla="*/ 9 w 30"/>
                <a:gd name="T17" fmla="*/ 57 h 57"/>
                <a:gd name="T18" fmla="*/ 9 w 30"/>
                <a:gd name="T19" fmla="*/ 31 h 57"/>
                <a:gd name="T20" fmla="*/ 0 w 30"/>
                <a:gd name="T21" fmla="*/ 31 h 57"/>
                <a:gd name="T22" fmla="*/ 0 w 30"/>
                <a:gd name="T23" fmla="*/ 21 h 57"/>
                <a:gd name="T24" fmla="*/ 9 w 30"/>
                <a:gd name="T25" fmla="*/ 21 h 57"/>
                <a:gd name="T26" fmla="*/ 9 w 30"/>
                <a:gd name="T27" fmla="*/ 13 h 57"/>
                <a:gd name="T28" fmla="*/ 22 w 30"/>
                <a:gd name="T29" fmla="*/ 0 h 57"/>
                <a:gd name="T30" fmla="*/ 30 w 30"/>
                <a:gd name="T31" fmla="*/ 0 h 57"/>
                <a:gd name="T32" fmla="*/ 30 w 30"/>
                <a:gd name="T3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7">
                  <a:moveTo>
                    <a:pt x="30" y="9"/>
                  </a:moveTo>
                  <a:cubicBezTo>
                    <a:pt x="24" y="9"/>
                    <a:pt x="24" y="9"/>
                    <a:pt x="24" y="9"/>
                  </a:cubicBezTo>
                  <a:cubicBezTo>
                    <a:pt x="20" y="9"/>
                    <a:pt x="19" y="11"/>
                    <a:pt x="19" y="14"/>
                  </a:cubicBezTo>
                  <a:cubicBezTo>
                    <a:pt x="19" y="21"/>
                    <a:pt x="19" y="21"/>
                    <a:pt x="19" y="21"/>
                  </a:cubicBezTo>
                  <a:cubicBezTo>
                    <a:pt x="29" y="21"/>
                    <a:pt x="29" y="21"/>
                    <a:pt x="29" y="21"/>
                  </a:cubicBezTo>
                  <a:cubicBezTo>
                    <a:pt x="28" y="31"/>
                    <a:pt x="28" y="31"/>
                    <a:pt x="28" y="31"/>
                  </a:cubicBezTo>
                  <a:cubicBezTo>
                    <a:pt x="19" y="31"/>
                    <a:pt x="19" y="31"/>
                    <a:pt x="19" y="31"/>
                  </a:cubicBezTo>
                  <a:cubicBezTo>
                    <a:pt x="19" y="57"/>
                    <a:pt x="19" y="57"/>
                    <a:pt x="19" y="57"/>
                  </a:cubicBezTo>
                  <a:cubicBezTo>
                    <a:pt x="9" y="57"/>
                    <a:pt x="9" y="57"/>
                    <a:pt x="9" y="57"/>
                  </a:cubicBezTo>
                  <a:cubicBezTo>
                    <a:pt x="9" y="31"/>
                    <a:pt x="9" y="31"/>
                    <a:pt x="9" y="31"/>
                  </a:cubicBezTo>
                  <a:cubicBezTo>
                    <a:pt x="0" y="31"/>
                    <a:pt x="0" y="31"/>
                    <a:pt x="0" y="31"/>
                  </a:cubicBezTo>
                  <a:cubicBezTo>
                    <a:pt x="0" y="21"/>
                    <a:pt x="0" y="21"/>
                    <a:pt x="0" y="21"/>
                  </a:cubicBezTo>
                  <a:cubicBezTo>
                    <a:pt x="9" y="21"/>
                    <a:pt x="9" y="21"/>
                    <a:pt x="9" y="21"/>
                  </a:cubicBezTo>
                  <a:cubicBezTo>
                    <a:pt x="9" y="13"/>
                    <a:pt x="9" y="13"/>
                    <a:pt x="9" y="13"/>
                  </a:cubicBezTo>
                  <a:cubicBezTo>
                    <a:pt x="9" y="5"/>
                    <a:pt x="14" y="0"/>
                    <a:pt x="22" y="0"/>
                  </a:cubicBezTo>
                  <a:cubicBezTo>
                    <a:pt x="26" y="0"/>
                    <a:pt x="29" y="0"/>
                    <a:pt x="30" y="0"/>
                  </a:cubicBezTo>
                  <a:lnTo>
                    <a:pt x="30"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pic>
        <p:nvPicPr>
          <p:cNvPr id="3" name="Picture Placeholder 2">
            <a:extLst>
              <a:ext uri="{FF2B5EF4-FFF2-40B4-BE49-F238E27FC236}">
                <a16:creationId xmlns:a16="http://schemas.microsoft.com/office/drawing/2014/main" id="{7C48EED2-BD5C-7CD4-0750-E8EEA92FFF19}"/>
              </a:ext>
            </a:extLst>
          </p:cNvPr>
          <p:cNvPicPr>
            <a:picLocks noGrp="1" noChangeAspect="1"/>
          </p:cNvPicPr>
          <p:nvPr>
            <p:ph type="pic" sz="quarter" idx="12"/>
          </p:nvPr>
        </p:nvPicPr>
        <p:blipFill rotWithShape="1">
          <a:blip r:embed="rId2"/>
          <a:srcRect l="7473" t="14414" r="6183" b="28068"/>
          <a:stretch>
            <a:fillRect/>
          </a:stretch>
        </p:blipFill>
        <p:spPr>
          <a:xfrm>
            <a:off x="1006475" y="2201862"/>
            <a:ext cx="2017714" cy="2016126"/>
          </a:xfrm>
        </p:spPr>
      </p:pic>
      <p:pic>
        <p:nvPicPr>
          <p:cNvPr id="6" name="Picture Placeholder 5">
            <a:extLst>
              <a:ext uri="{FF2B5EF4-FFF2-40B4-BE49-F238E27FC236}">
                <a16:creationId xmlns:a16="http://schemas.microsoft.com/office/drawing/2014/main" id="{BA7B635E-CACA-AEBD-D655-98AB5B7D9D1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7" t="19105" r="6166" b="32010"/>
          <a:stretch>
            <a:fillRect/>
          </a:stretch>
        </p:blipFill>
        <p:spPr>
          <a:xfrm>
            <a:off x="3725863" y="2201862"/>
            <a:ext cx="2017714" cy="2016126"/>
          </a:xfrm>
        </p:spPr>
      </p:pic>
      <p:pic>
        <p:nvPicPr>
          <p:cNvPr id="9" name="Picture Placeholder 8">
            <a:extLst>
              <a:ext uri="{FF2B5EF4-FFF2-40B4-BE49-F238E27FC236}">
                <a16:creationId xmlns:a16="http://schemas.microsoft.com/office/drawing/2014/main" id="{1F3394DB-D935-1314-97BE-3BAF94F334FC}"/>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16640" t="10453" r="16640"/>
          <a:stretch>
            <a:fillRect/>
          </a:stretch>
        </p:blipFill>
        <p:spPr>
          <a:xfrm>
            <a:off x="6445250" y="2201862"/>
            <a:ext cx="2017714" cy="2016126"/>
          </a:xfrm>
        </p:spPr>
      </p:pic>
      <p:pic>
        <p:nvPicPr>
          <p:cNvPr id="12" name="Picture Placeholder 11">
            <a:extLst>
              <a:ext uri="{FF2B5EF4-FFF2-40B4-BE49-F238E27FC236}">
                <a16:creationId xmlns:a16="http://schemas.microsoft.com/office/drawing/2014/main" id="{E3FA0206-17FA-F378-B2EC-3E3FD10A0F86}"/>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8385" t="100" r="7378" b="15864"/>
          <a:stretch>
            <a:fillRect/>
          </a:stretch>
        </p:blipFill>
        <p:spPr>
          <a:xfrm>
            <a:off x="9164638" y="2201862"/>
            <a:ext cx="2017714" cy="2016126"/>
          </a:xfrm>
        </p:spPr>
      </p:pic>
    </p:spTree>
    <p:extLst>
      <p:ext uri="{BB962C8B-B14F-4D97-AF65-F5344CB8AC3E}">
        <p14:creationId xmlns:p14="http://schemas.microsoft.com/office/powerpoint/2010/main" val="48694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5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000" fill="hold"/>
                                        <p:tgtEl>
                                          <p:spTgt spid="21"/>
                                        </p:tgtEl>
                                        <p:attrNameLst>
                                          <p:attrName>ppt_x</p:attrName>
                                        </p:attrNameLst>
                                      </p:cBhvr>
                                      <p:tavLst>
                                        <p:tav tm="0">
                                          <p:val>
                                            <p:strVal val="#ppt_x"/>
                                          </p:val>
                                        </p:tav>
                                        <p:tav tm="100000">
                                          <p:val>
                                            <p:strVal val="#ppt_x"/>
                                          </p:val>
                                        </p:tav>
                                      </p:tavLst>
                                    </p:anim>
                                    <p:anim calcmode="lin" valueType="num">
                                      <p:cBhvr additive="base">
                                        <p:cTn id="32" dur="10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000" fill="hold"/>
                                        <p:tgtEl>
                                          <p:spTgt spid="22"/>
                                        </p:tgtEl>
                                        <p:attrNameLst>
                                          <p:attrName>ppt_x</p:attrName>
                                        </p:attrNameLst>
                                      </p:cBhvr>
                                      <p:tavLst>
                                        <p:tav tm="0">
                                          <p:val>
                                            <p:strVal val="#ppt_x"/>
                                          </p:val>
                                        </p:tav>
                                        <p:tav tm="100000">
                                          <p:val>
                                            <p:strVal val="#ppt_x"/>
                                          </p:val>
                                        </p:tav>
                                      </p:tavLst>
                                    </p:anim>
                                    <p:anim calcmode="lin" valueType="num">
                                      <p:cBhvr additive="base">
                                        <p:cTn id="36" dur="1000" fill="hold"/>
                                        <p:tgtEl>
                                          <p:spTgt spid="22"/>
                                        </p:tgtEl>
                                        <p:attrNameLst>
                                          <p:attrName>ppt_y</p:attrName>
                                        </p:attrNameLst>
                                      </p:cBhvr>
                                      <p:tavLst>
                                        <p:tav tm="0">
                                          <p:val>
                                            <p:strVal val="1+#ppt_h/2"/>
                                          </p:val>
                                        </p:tav>
                                        <p:tav tm="100000">
                                          <p:val>
                                            <p:strVal val="#ppt_y"/>
                                          </p:val>
                                        </p:tav>
                                      </p:tavLst>
                                    </p:anim>
                                  </p:childTnLst>
                                </p:cTn>
                              </p:par>
                              <p:par>
                                <p:cTn id="37" presetID="53" presetClass="entr" presetSubtype="16" fill="hold" nodeType="withEffect">
                                  <p:stCondLst>
                                    <p:cond delay="250"/>
                                  </p:stCondLst>
                                  <p:childTnLst>
                                    <p:set>
                                      <p:cBhvr>
                                        <p:cTn id="38" dur="1" fill="hold">
                                          <p:stCondLst>
                                            <p:cond delay="0"/>
                                          </p:stCondLst>
                                        </p:cTn>
                                        <p:tgtEl>
                                          <p:spTgt spid="80"/>
                                        </p:tgtEl>
                                        <p:attrNameLst>
                                          <p:attrName>style.visibility</p:attrName>
                                        </p:attrNameLst>
                                      </p:cBhvr>
                                      <p:to>
                                        <p:strVal val="visible"/>
                                      </p:to>
                                    </p:set>
                                    <p:anim calcmode="lin" valueType="num">
                                      <p:cBhvr>
                                        <p:cTn id="39" dur="500" fill="hold"/>
                                        <p:tgtEl>
                                          <p:spTgt spid="80"/>
                                        </p:tgtEl>
                                        <p:attrNameLst>
                                          <p:attrName>ppt_w</p:attrName>
                                        </p:attrNameLst>
                                      </p:cBhvr>
                                      <p:tavLst>
                                        <p:tav tm="0">
                                          <p:val>
                                            <p:fltVal val="0"/>
                                          </p:val>
                                        </p:tav>
                                        <p:tav tm="100000">
                                          <p:val>
                                            <p:strVal val="#ppt_w"/>
                                          </p:val>
                                        </p:tav>
                                      </p:tavLst>
                                    </p:anim>
                                    <p:anim calcmode="lin" valueType="num">
                                      <p:cBhvr>
                                        <p:cTn id="40" dur="500" fill="hold"/>
                                        <p:tgtEl>
                                          <p:spTgt spid="80"/>
                                        </p:tgtEl>
                                        <p:attrNameLst>
                                          <p:attrName>ppt_h</p:attrName>
                                        </p:attrNameLst>
                                      </p:cBhvr>
                                      <p:tavLst>
                                        <p:tav tm="0">
                                          <p:val>
                                            <p:fltVal val="0"/>
                                          </p:val>
                                        </p:tav>
                                        <p:tav tm="100000">
                                          <p:val>
                                            <p:strVal val="#ppt_h"/>
                                          </p:val>
                                        </p:tav>
                                      </p:tavLst>
                                    </p:anim>
                                    <p:animEffect transition="in" filter="fade">
                                      <p:cBhvr>
                                        <p:cTn id="41" dur="500"/>
                                        <p:tgtEl>
                                          <p:spTgt spid="80"/>
                                        </p:tgtEl>
                                      </p:cBhvr>
                                    </p:animEffect>
                                  </p:childTnLst>
                                </p:cTn>
                              </p:par>
                              <p:par>
                                <p:cTn id="42" presetID="53" presetClass="entr" presetSubtype="16" fill="hold" nodeType="withEffect">
                                  <p:stCondLst>
                                    <p:cond delay="250"/>
                                  </p:stCondLst>
                                  <p:childTnLst>
                                    <p:set>
                                      <p:cBhvr>
                                        <p:cTn id="43" dur="1" fill="hold">
                                          <p:stCondLst>
                                            <p:cond delay="0"/>
                                          </p:stCondLst>
                                        </p:cTn>
                                        <p:tgtEl>
                                          <p:spTgt spid="81"/>
                                        </p:tgtEl>
                                        <p:attrNameLst>
                                          <p:attrName>style.visibility</p:attrName>
                                        </p:attrNameLst>
                                      </p:cBhvr>
                                      <p:to>
                                        <p:strVal val="visible"/>
                                      </p:to>
                                    </p:set>
                                    <p:anim calcmode="lin" valueType="num">
                                      <p:cBhvr>
                                        <p:cTn id="44" dur="500" fill="hold"/>
                                        <p:tgtEl>
                                          <p:spTgt spid="81"/>
                                        </p:tgtEl>
                                        <p:attrNameLst>
                                          <p:attrName>ppt_w</p:attrName>
                                        </p:attrNameLst>
                                      </p:cBhvr>
                                      <p:tavLst>
                                        <p:tav tm="0">
                                          <p:val>
                                            <p:fltVal val="0"/>
                                          </p:val>
                                        </p:tav>
                                        <p:tav tm="100000">
                                          <p:val>
                                            <p:strVal val="#ppt_w"/>
                                          </p:val>
                                        </p:tav>
                                      </p:tavLst>
                                    </p:anim>
                                    <p:anim calcmode="lin" valueType="num">
                                      <p:cBhvr>
                                        <p:cTn id="45" dur="500" fill="hold"/>
                                        <p:tgtEl>
                                          <p:spTgt spid="81"/>
                                        </p:tgtEl>
                                        <p:attrNameLst>
                                          <p:attrName>ppt_h</p:attrName>
                                        </p:attrNameLst>
                                      </p:cBhvr>
                                      <p:tavLst>
                                        <p:tav tm="0">
                                          <p:val>
                                            <p:fltVal val="0"/>
                                          </p:val>
                                        </p:tav>
                                        <p:tav tm="100000">
                                          <p:val>
                                            <p:strVal val="#ppt_h"/>
                                          </p:val>
                                        </p:tav>
                                      </p:tavLst>
                                    </p:anim>
                                    <p:animEffect transition="in" filter="fade">
                                      <p:cBhvr>
                                        <p:cTn id="46" dur="500"/>
                                        <p:tgtEl>
                                          <p:spTgt spid="81"/>
                                        </p:tgtEl>
                                      </p:cBhvr>
                                    </p:animEffect>
                                  </p:childTnLst>
                                </p:cTn>
                              </p:par>
                              <p:par>
                                <p:cTn id="47" presetID="53" presetClass="entr" presetSubtype="16" fill="hold" nodeType="withEffect">
                                  <p:stCondLst>
                                    <p:cond delay="250"/>
                                  </p:stCondLst>
                                  <p:childTnLst>
                                    <p:set>
                                      <p:cBhvr>
                                        <p:cTn id="48" dur="1" fill="hold">
                                          <p:stCondLst>
                                            <p:cond delay="0"/>
                                          </p:stCondLst>
                                        </p:cTn>
                                        <p:tgtEl>
                                          <p:spTgt spid="82"/>
                                        </p:tgtEl>
                                        <p:attrNameLst>
                                          <p:attrName>style.visibility</p:attrName>
                                        </p:attrNameLst>
                                      </p:cBhvr>
                                      <p:to>
                                        <p:strVal val="visible"/>
                                      </p:to>
                                    </p:set>
                                    <p:anim calcmode="lin" valueType="num">
                                      <p:cBhvr>
                                        <p:cTn id="49" dur="500" fill="hold"/>
                                        <p:tgtEl>
                                          <p:spTgt spid="82"/>
                                        </p:tgtEl>
                                        <p:attrNameLst>
                                          <p:attrName>ppt_w</p:attrName>
                                        </p:attrNameLst>
                                      </p:cBhvr>
                                      <p:tavLst>
                                        <p:tav tm="0">
                                          <p:val>
                                            <p:fltVal val="0"/>
                                          </p:val>
                                        </p:tav>
                                        <p:tav tm="100000">
                                          <p:val>
                                            <p:strVal val="#ppt_w"/>
                                          </p:val>
                                        </p:tav>
                                      </p:tavLst>
                                    </p:anim>
                                    <p:anim calcmode="lin" valueType="num">
                                      <p:cBhvr>
                                        <p:cTn id="50" dur="500" fill="hold"/>
                                        <p:tgtEl>
                                          <p:spTgt spid="82"/>
                                        </p:tgtEl>
                                        <p:attrNameLst>
                                          <p:attrName>ppt_h</p:attrName>
                                        </p:attrNameLst>
                                      </p:cBhvr>
                                      <p:tavLst>
                                        <p:tav tm="0">
                                          <p:val>
                                            <p:fltVal val="0"/>
                                          </p:val>
                                        </p:tav>
                                        <p:tav tm="100000">
                                          <p:val>
                                            <p:strVal val="#ppt_h"/>
                                          </p:val>
                                        </p:tav>
                                      </p:tavLst>
                                    </p:anim>
                                    <p:animEffect transition="in" filter="fade">
                                      <p:cBhvr>
                                        <p:cTn id="51" dur="500"/>
                                        <p:tgtEl>
                                          <p:spTgt spid="82"/>
                                        </p:tgtEl>
                                      </p:cBhvr>
                                    </p:animEffect>
                                  </p:childTnLst>
                                </p:cTn>
                              </p:par>
                              <p:par>
                                <p:cTn id="52" presetID="53" presetClass="entr" presetSubtype="16" fill="hold" nodeType="withEffect">
                                  <p:stCondLst>
                                    <p:cond delay="750"/>
                                  </p:stCondLst>
                                  <p:childTnLst>
                                    <p:set>
                                      <p:cBhvr>
                                        <p:cTn id="53" dur="1" fill="hold">
                                          <p:stCondLst>
                                            <p:cond delay="0"/>
                                          </p:stCondLst>
                                        </p:cTn>
                                        <p:tgtEl>
                                          <p:spTgt spid="85"/>
                                        </p:tgtEl>
                                        <p:attrNameLst>
                                          <p:attrName>style.visibility</p:attrName>
                                        </p:attrNameLst>
                                      </p:cBhvr>
                                      <p:to>
                                        <p:strVal val="visible"/>
                                      </p:to>
                                    </p:set>
                                    <p:anim calcmode="lin" valueType="num">
                                      <p:cBhvr>
                                        <p:cTn id="54" dur="500" fill="hold"/>
                                        <p:tgtEl>
                                          <p:spTgt spid="85"/>
                                        </p:tgtEl>
                                        <p:attrNameLst>
                                          <p:attrName>ppt_w</p:attrName>
                                        </p:attrNameLst>
                                      </p:cBhvr>
                                      <p:tavLst>
                                        <p:tav tm="0">
                                          <p:val>
                                            <p:fltVal val="0"/>
                                          </p:val>
                                        </p:tav>
                                        <p:tav tm="100000">
                                          <p:val>
                                            <p:strVal val="#ppt_w"/>
                                          </p:val>
                                        </p:tav>
                                      </p:tavLst>
                                    </p:anim>
                                    <p:anim calcmode="lin" valueType="num">
                                      <p:cBhvr>
                                        <p:cTn id="55" dur="500" fill="hold"/>
                                        <p:tgtEl>
                                          <p:spTgt spid="85"/>
                                        </p:tgtEl>
                                        <p:attrNameLst>
                                          <p:attrName>ppt_h</p:attrName>
                                        </p:attrNameLst>
                                      </p:cBhvr>
                                      <p:tavLst>
                                        <p:tav tm="0">
                                          <p:val>
                                            <p:fltVal val="0"/>
                                          </p:val>
                                        </p:tav>
                                        <p:tav tm="100000">
                                          <p:val>
                                            <p:strVal val="#ppt_h"/>
                                          </p:val>
                                        </p:tav>
                                      </p:tavLst>
                                    </p:anim>
                                    <p:animEffect transition="in" filter="fade">
                                      <p:cBhvr>
                                        <p:cTn id="56" dur="500"/>
                                        <p:tgtEl>
                                          <p:spTgt spid="85"/>
                                        </p:tgtEl>
                                      </p:cBhvr>
                                    </p:animEffect>
                                  </p:childTnLst>
                                </p:cTn>
                              </p:par>
                              <p:par>
                                <p:cTn id="57" presetID="53" presetClass="entr" presetSubtype="16" fill="hold" nodeType="withEffect">
                                  <p:stCondLst>
                                    <p:cond delay="750"/>
                                  </p:stCondLst>
                                  <p:childTnLst>
                                    <p:set>
                                      <p:cBhvr>
                                        <p:cTn id="58" dur="1" fill="hold">
                                          <p:stCondLst>
                                            <p:cond delay="0"/>
                                          </p:stCondLst>
                                        </p:cTn>
                                        <p:tgtEl>
                                          <p:spTgt spid="86"/>
                                        </p:tgtEl>
                                        <p:attrNameLst>
                                          <p:attrName>style.visibility</p:attrName>
                                        </p:attrNameLst>
                                      </p:cBhvr>
                                      <p:to>
                                        <p:strVal val="visible"/>
                                      </p:to>
                                    </p:set>
                                    <p:anim calcmode="lin" valueType="num">
                                      <p:cBhvr>
                                        <p:cTn id="59" dur="500" fill="hold"/>
                                        <p:tgtEl>
                                          <p:spTgt spid="86"/>
                                        </p:tgtEl>
                                        <p:attrNameLst>
                                          <p:attrName>ppt_w</p:attrName>
                                        </p:attrNameLst>
                                      </p:cBhvr>
                                      <p:tavLst>
                                        <p:tav tm="0">
                                          <p:val>
                                            <p:fltVal val="0"/>
                                          </p:val>
                                        </p:tav>
                                        <p:tav tm="100000">
                                          <p:val>
                                            <p:strVal val="#ppt_w"/>
                                          </p:val>
                                        </p:tav>
                                      </p:tavLst>
                                    </p:anim>
                                    <p:anim calcmode="lin" valueType="num">
                                      <p:cBhvr>
                                        <p:cTn id="60" dur="500" fill="hold"/>
                                        <p:tgtEl>
                                          <p:spTgt spid="86"/>
                                        </p:tgtEl>
                                        <p:attrNameLst>
                                          <p:attrName>ppt_h</p:attrName>
                                        </p:attrNameLst>
                                      </p:cBhvr>
                                      <p:tavLst>
                                        <p:tav tm="0">
                                          <p:val>
                                            <p:fltVal val="0"/>
                                          </p:val>
                                        </p:tav>
                                        <p:tav tm="100000">
                                          <p:val>
                                            <p:strVal val="#ppt_h"/>
                                          </p:val>
                                        </p:tav>
                                      </p:tavLst>
                                    </p:anim>
                                    <p:animEffect transition="in" filter="fade">
                                      <p:cBhvr>
                                        <p:cTn id="61" dur="500"/>
                                        <p:tgtEl>
                                          <p:spTgt spid="86"/>
                                        </p:tgtEl>
                                      </p:cBhvr>
                                    </p:animEffect>
                                  </p:childTnLst>
                                </p:cTn>
                              </p:par>
                              <p:par>
                                <p:cTn id="62" presetID="53" presetClass="entr" presetSubtype="16" fill="hold" nodeType="withEffect">
                                  <p:stCondLst>
                                    <p:cond delay="750"/>
                                  </p:stCondLst>
                                  <p:childTnLst>
                                    <p:set>
                                      <p:cBhvr>
                                        <p:cTn id="63" dur="1" fill="hold">
                                          <p:stCondLst>
                                            <p:cond delay="0"/>
                                          </p:stCondLst>
                                        </p:cTn>
                                        <p:tgtEl>
                                          <p:spTgt spid="87"/>
                                        </p:tgtEl>
                                        <p:attrNameLst>
                                          <p:attrName>style.visibility</p:attrName>
                                        </p:attrNameLst>
                                      </p:cBhvr>
                                      <p:to>
                                        <p:strVal val="visible"/>
                                      </p:to>
                                    </p:set>
                                    <p:anim calcmode="lin" valueType="num">
                                      <p:cBhvr>
                                        <p:cTn id="64" dur="500" fill="hold"/>
                                        <p:tgtEl>
                                          <p:spTgt spid="87"/>
                                        </p:tgtEl>
                                        <p:attrNameLst>
                                          <p:attrName>ppt_w</p:attrName>
                                        </p:attrNameLst>
                                      </p:cBhvr>
                                      <p:tavLst>
                                        <p:tav tm="0">
                                          <p:val>
                                            <p:fltVal val="0"/>
                                          </p:val>
                                        </p:tav>
                                        <p:tav tm="100000">
                                          <p:val>
                                            <p:strVal val="#ppt_w"/>
                                          </p:val>
                                        </p:tav>
                                      </p:tavLst>
                                    </p:anim>
                                    <p:anim calcmode="lin" valueType="num">
                                      <p:cBhvr>
                                        <p:cTn id="65" dur="500" fill="hold"/>
                                        <p:tgtEl>
                                          <p:spTgt spid="87"/>
                                        </p:tgtEl>
                                        <p:attrNameLst>
                                          <p:attrName>ppt_h</p:attrName>
                                        </p:attrNameLst>
                                      </p:cBhvr>
                                      <p:tavLst>
                                        <p:tav tm="0">
                                          <p:val>
                                            <p:fltVal val="0"/>
                                          </p:val>
                                        </p:tav>
                                        <p:tav tm="100000">
                                          <p:val>
                                            <p:strVal val="#ppt_h"/>
                                          </p:val>
                                        </p:tav>
                                      </p:tavLst>
                                    </p:anim>
                                    <p:animEffect transition="in" filter="fade">
                                      <p:cBhvr>
                                        <p:cTn id="66" dur="500"/>
                                        <p:tgtEl>
                                          <p:spTgt spid="87"/>
                                        </p:tgtEl>
                                      </p:cBhvr>
                                    </p:animEffect>
                                  </p:childTnLst>
                                </p:cTn>
                              </p:par>
                              <p:par>
                                <p:cTn id="67" presetID="53" presetClass="entr" presetSubtype="16" fill="hold" nodeType="withEffect">
                                  <p:stCondLst>
                                    <p:cond delay="125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par>
                                <p:cTn id="72" presetID="53" presetClass="entr" presetSubtype="16" fill="hold" nodeType="withEffect">
                                  <p:stCondLst>
                                    <p:cond delay="1250"/>
                                  </p:stCondLst>
                                  <p:childTnLst>
                                    <p:set>
                                      <p:cBhvr>
                                        <p:cTn id="73" dur="1" fill="hold">
                                          <p:stCondLst>
                                            <p:cond delay="0"/>
                                          </p:stCondLst>
                                        </p:cTn>
                                        <p:tgtEl>
                                          <p:spTgt spid="104"/>
                                        </p:tgtEl>
                                        <p:attrNameLst>
                                          <p:attrName>style.visibility</p:attrName>
                                        </p:attrNameLst>
                                      </p:cBhvr>
                                      <p:to>
                                        <p:strVal val="visible"/>
                                      </p:to>
                                    </p:set>
                                    <p:anim calcmode="lin" valueType="num">
                                      <p:cBhvr>
                                        <p:cTn id="74" dur="500" fill="hold"/>
                                        <p:tgtEl>
                                          <p:spTgt spid="104"/>
                                        </p:tgtEl>
                                        <p:attrNameLst>
                                          <p:attrName>ppt_w</p:attrName>
                                        </p:attrNameLst>
                                      </p:cBhvr>
                                      <p:tavLst>
                                        <p:tav tm="0">
                                          <p:val>
                                            <p:fltVal val="0"/>
                                          </p:val>
                                        </p:tav>
                                        <p:tav tm="100000">
                                          <p:val>
                                            <p:strVal val="#ppt_w"/>
                                          </p:val>
                                        </p:tav>
                                      </p:tavLst>
                                    </p:anim>
                                    <p:anim calcmode="lin" valueType="num">
                                      <p:cBhvr>
                                        <p:cTn id="75" dur="500" fill="hold"/>
                                        <p:tgtEl>
                                          <p:spTgt spid="104"/>
                                        </p:tgtEl>
                                        <p:attrNameLst>
                                          <p:attrName>ppt_h</p:attrName>
                                        </p:attrNameLst>
                                      </p:cBhvr>
                                      <p:tavLst>
                                        <p:tav tm="0">
                                          <p:val>
                                            <p:fltVal val="0"/>
                                          </p:val>
                                        </p:tav>
                                        <p:tav tm="100000">
                                          <p:val>
                                            <p:strVal val="#ppt_h"/>
                                          </p:val>
                                        </p:tav>
                                      </p:tavLst>
                                    </p:anim>
                                    <p:animEffect transition="in" filter="fade">
                                      <p:cBhvr>
                                        <p:cTn id="76" dur="500"/>
                                        <p:tgtEl>
                                          <p:spTgt spid="104"/>
                                        </p:tgtEl>
                                      </p:cBhvr>
                                    </p:animEffect>
                                  </p:childTnLst>
                                </p:cTn>
                              </p:par>
                              <p:par>
                                <p:cTn id="77" presetID="53" presetClass="entr" presetSubtype="16" fill="hold" nodeType="withEffect">
                                  <p:stCondLst>
                                    <p:cond delay="1250"/>
                                  </p:stCondLst>
                                  <p:childTnLst>
                                    <p:set>
                                      <p:cBhvr>
                                        <p:cTn id="78" dur="1" fill="hold">
                                          <p:stCondLst>
                                            <p:cond delay="0"/>
                                          </p:stCondLst>
                                        </p:cTn>
                                        <p:tgtEl>
                                          <p:spTgt spid="105"/>
                                        </p:tgtEl>
                                        <p:attrNameLst>
                                          <p:attrName>style.visibility</p:attrName>
                                        </p:attrNameLst>
                                      </p:cBhvr>
                                      <p:to>
                                        <p:strVal val="visible"/>
                                      </p:to>
                                    </p:set>
                                    <p:anim calcmode="lin" valueType="num">
                                      <p:cBhvr>
                                        <p:cTn id="79" dur="500" fill="hold"/>
                                        <p:tgtEl>
                                          <p:spTgt spid="105"/>
                                        </p:tgtEl>
                                        <p:attrNameLst>
                                          <p:attrName>ppt_w</p:attrName>
                                        </p:attrNameLst>
                                      </p:cBhvr>
                                      <p:tavLst>
                                        <p:tav tm="0">
                                          <p:val>
                                            <p:fltVal val="0"/>
                                          </p:val>
                                        </p:tav>
                                        <p:tav tm="100000">
                                          <p:val>
                                            <p:strVal val="#ppt_w"/>
                                          </p:val>
                                        </p:tav>
                                      </p:tavLst>
                                    </p:anim>
                                    <p:anim calcmode="lin" valueType="num">
                                      <p:cBhvr>
                                        <p:cTn id="80" dur="500" fill="hold"/>
                                        <p:tgtEl>
                                          <p:spTgt spid="105"/>
                                        </p:tgtEl>
                                        <p:attrNameLst>
                                          <p:attrName>ppt_h</p:attrName>
                                        </p:attrNameLst>
                                      </p:cBhvr>
                                      <p:tavLst>
                                        <p:tav tm="0">
                                          <p:val>
                                            <p:fltVal val="0"/>
                                          </p:val>
                                        </p:tav>
                                        <p:tav tm="100000">
                                          <p:val>
                                            <p:strVal val="#ppt_h"/>
                                          </p:val>
                                        </p:tav>
                                      </p:tavLst>
                                    </p:anim>
                                    <p:animEffect transition="in" filter="fade">
                                      <p:cBhvr>
                                        <p:cTn id="81" dur="500"/>
                                        <p:tgtEl>
                                          <p:spTgt spid="105"/>
                                        </p:tgtEl>
                                      </p:cBhvr>
                                    </p:animEffect>
                                  </p:childTnLst>
                                </p:cTn>
                              </p:par>
                              <p:par>
                                <p:cTn id="82" presetID="53" presetClass="entr" presetSubtype="16" fill="hold" nodeType="withEffect">
                                  <p:stCondLst>
                                    <p:cond delay="1750"/>
                                  </p:stCondLst>
                                  <p:childTnLst>
                                    <p:set>
                                      <p:cBhvr>
                                        <p:cTn id="83" dur="1" fill="hold">
                                          <p:stCondLst>
                                            <p:cond delay="0"/>
                                          </p:stCondLst>
                                        </p:cTn>
                                        <p:tgtEl>
                                          <p:spTgt spid="121"/>
                                        </p:tgtEl>
                                        <p:attrNameLst>
                                          <p:attrName>style.visibility</p:attrName>
                                        </p:attrNameLst>
                                      </p:cBhvr>
                                      <p:to>
                                        <p:strVal val="visible"/>
                                      </p:to>
                                    </p:set>
                                    <p:anim calcmode="lin" valueType="num">
                                      <p:cBhvr>
                                        <p:cTn id="84" dur="500" fill="hold"/>
                                        <p:tgtEl>
                                          <p:spTgt spid="121"/>
                                        </p:tgtEl>
                                        <p:attrNameLst>
                                          <p:attrName>ppt_w</p:attrName>
                                        </p:attrNameLst>
                                      </p:cBhvr>
                                      <p:tavLst>
                                        <p:tav tm="0">
                                          <p:val>
                                            <p:fltVal val="0"/>
                                          </p:val>
                                        </p:tav>
                                        <p:tav tm="100000">
                                          <p:val>
                                            <p:strVal val="#ppt_w"/>
                                          </p:val>
                                        </p:tav>
                                      </p:tavLst>
                                    </p:anim>
                                    <p:anim calcmode="lin" valueType="num">
                                      <p:cBhvr>
                                        <p:cTn id="85" dur="500" fill="hold"/>
                                        <p:tgtEl>
                                          <p:spTgt spid="121"/>
                                        </p:tgtEl>
                                        <p:attrNameLst>
                                          <p:attrName>ppt_h</p:attrName>
                                        </p:attrNameLst>
                                      </p:cBhvr>
                                      <p:tavLst>
                                        <p:tav tm="0">
                                          <p:val>
                                            <p:fltVal val="0"/>
                                          </p:val>
                                        </p:tav>
                                        <p:tav tm="100000">
                                          <p:val>
                                            <p:strVal val="#ppt_h"/>
                                          </p:val>
                                        </p:tav>
                                      </p:tavLst>
                                    </p:anim>
                                    <p:animEffect transition="in" filter="fade">
                                      <p:cBhvr>
                                        <p:cTn id="86" dur="500"/>
                                        <p:tgtEl>
                                          <p:spTgt spid="121"/>
                                        </p:tgtEl>
                                      </p:cBhvr>
                                    </p:animEffect>
                                  </p:childTnLst>
                                </p:cTn>
                              </p:par>
                              <p:par>
                                <p:cTn id="87" presetID="53" presetClass="entr" presetSubtype="16" fill="hold" nodeType="withEffect">
                                  <p:stCondLst>
                                    <p:cond delay="1750"/>
                                  </p:stCondLst>
                                  <p:childTnLst>
                                    <p:set>
                                      <p:cBhvr>
                                        <p:cTn id="88" dur="1" fill="hold">
                                          <p:stCondLst>
                                            <p:cond delay="0"/>
                                          </p:stCondLst>
                                        </p:cTn>
                                        <p:tgtEl>
                                          <p:spTgt spid="122"/>
                                        </p:tgtEl>
                                        <p:attrNameLst>
                                          <p:attrName>style.visibility</p:attrName>
                                        </p:attrNameLst>
                                      </p:cBhvr>
                                      <p:to>
                                        <p:strVal val="visible"/>
                                      </p:to>
                                    </p:set>
                                    <p:anim calcmode="lin" valueType="num">
                                      <p:cBhvr>
                                        <p:cTn id="89" dur="500" fill="hold"/>
                                        <p:tgtEl>
                                          <p:spTgt spid="122"/>
                                        </p:tgtEl>
                                        <p:attrNameLst>
                                          <p:attrName>ppt_w</p:attrName>
                                        </p:attrNameLst>
                                      </p:cBhvr>
                                      <p:tavLst>
                                        <p:tav tm="0">
                                          <p:val>
                                            <p:fltVal val="0"/>
                                          </p:val>
                                        </p:tav>
                                        <p:tav tm="100000">
                                          <p:val>
                                            <p:strVal val="#ppt_w"/>
                                          </p:val>
                                        </p:tav>
                                      </p:tavLst>
                                    </p:anim>
                                    <p:anim calcmode="lin" valueType="num">
                                      <p:cBhvr>
                                        <p:cTn id="90" dur="500" fill="hold"/>
                                        <p:tgtEl>
                                          <p:spTgt spid="122"/>
                                        </p:tgtEl>
                                        <p:attrNameLst>
                                          <p:attrName>ppt_h</p:attrName>
                                        </p:attrNameLst>
                                      </p:cBhvr>
                                      <p:tavLst>
                                        <p:tav tm="0">
                                          <p:val>
                                            <p:fltVal val="0"/>
                                          </p:val>
                                        </p:tav>
                                        <p:tav tm="100000">
                                          <p:val>
                                            <p:strVal val="#ppt_h"/>
                                          </p:val>
                                        </p:tav>
                                      </p:tavLst>
                                    </p:anim>
                                    <p:animEffect transition="in" filter="fade">
                                      <p:cBhvr>
                                        <p:cTn id="91" dur="500"/>
                                        <p:tgtEl>
                                          <p:spTgt spid="122"/>
                                        </p:tgtEl>
                                      </p:cBhvr>
                                    </p:animEffect>
                                  </p:childTnLst>
                                </p:cTn>
                              </p:par>
                              <p:par>
                                <p:cTn id="92" presetID="53" presetClass="entr" presetSubtype="16" fill="hold" nodeType="withEffect">
                                  <p:stCondLst>
                                    <p:cond delay="1750"/>
                                  </p:stCondLst>
                                  <p:childTnLst>
                                    <p:set>
                                      <p:cBhvr>
                                        <p:cTn id="93" dur="1" fill="hold">
                                          <p:stCondLst>
                                            <p:cond delay="0"/>
                                          </p:stCondLst>
                                        </p:cTn>
                                        <p:tgtEl>
                                          <p:spTgt spid="123"/>
                                        </p:tgtEl>
                                        <p:attrNameLst>
                                          <p:attrName>style.visibility</p:attrName>
                                        </p:attrNameLst>
                                      </p:cBhvr>
                                      <p:to>
                                        <p:strVal val="visible"/>
                                      </p:to>
                                    </p:set>
                                    <p:anim calcmode="lin" valueType="num">
                                      <p:cBhvr>
                                        <p:cTn id="94" dur="500" fill="hold"/>
                                        <p:tgtEl>
                                          <p:spTgt spid="123"/>
                                        </p:tgtEl>
                                        <p:attrNameLst>
                                          <p:attrName>ppt_w</p:attrName>
                                        </p:attrNameLst>
                                      </p:cBhvr>
                                      <p:tavLst>
                                        <p:tav tm="0">
                                          <p:val>
                                            <p:fltVal val="0"/>
                                          </p:val>
                                        </p:tav>
                                        <p:tav tm="100000">
                                          <p:val>
                                            <p:strVal val="#ppt_w"/>
                                          </p:val>
                                        </p:tav>
                                      </p:tavLst>
                                    </p:anim>
                                    <p:anim calcmode="lin" valueType="num">
                                      <p:cBhvr>
                                        <p:cTn id="95" dur="500" fill="hold"/>
                                        <p:tgtEl>
                                          <p:spTgt spid="123"/>
                                        </p:tgtEl>
                                        <p:attrNameLst>
                                          <p:attrName>ppt_h</p:attrName>
                                        </p:attrNameLst>
                                      </p:cBhvr>
                                      <p:tavLst>
                                        <p:tav tm="0">
                                          <p:val>
                                            <p:fltVal val="0"/>
                                          </p:val>
                                        </p:tav>
                                        <p:tav tm="100000">
                                          <p:val>
                                            <p:strVal val="#ppt_h"/>
                                          </p:val>
                                        </p:tav>
                                      </p:tavLst>
                                    </p:anim>
                                    <p:animEffect transition="in" filter="fade">
                                      <p:cBhvr>
                                        <p:cTn id="96" dur="500"/>
                                        <p:tgtEl>
                                          <p:spTgt spid="123"/>
                                        </p:tgtEl>
                                      </p:cBhvr>
                                    </p:animEffect>
                                  </p:childTnLst>
                                </p:cTn>
                              </p:par>
                              <p:par>
                                <p:cTn id="97" presetID="2" presetClass="entr" presetSubtype="1" decel="10000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anim calcmode="lin" valueType="num">
                                      <p:cBhvr additive="base">
                                        <p:cTn id="99" dur="1000" fill="hold"/>
                                        <p:tgtEl>
                                          <p:spTgt spid="51"/>
                                        </p:tgtEl>
                                        <p:attrNameLst>
                                          <p:attrName>ppt_x</p:attrName>
                                        </p:attrNameLst>
                                      </p:cBhvr>
                                      <p:tavLst>
                                        <p:tav tm="0">
                                          <p:val>
                                            <p:strVal val="#ppt_x"/>
                                          </p:val>
                                        </p:tav>
                                        <p:tav tm="100000">
                                          <p:val>
                                            <p:strVal val="#ppt_x"/>
                                          </p:val>
                                        </p:tav>
                                      </p:tavLst>
                                    </p:anim>
                                    <p:anim calcmode="lin" valueType="num">
                                      <p:cBhvr additive="base">
                                        <p:cTn id="100" dur="1000" fill="hold"/>
                                        <p:tgtEl>
                                          <p:spTgt spid="51"/>
                                        </p:tgtEl>
                                        <p:attrNameLst>
                                          <p:attrName>ppt_y</p:attrName>
                                        </p:attrNameLst>
                                      </p:cBhvr>
                                      <p:tavLst>
                                        <p:tav tm="0">
                                          <p:val>
                                            <p:strVal val="0-#ppt_h/2"/>
                                          </p:val>
                                        </p:tav>
                                        <p:tav tm="100000">
                                          <p:val>
                                            <p:strVal val="#ppt_y"/>
                                          </p:val>
                                        </p:tav>
                                      </p:tavLst>
                                    </p:anim>
                                  </p:childTnLst>
                                </p:cTn>
                              </p:par>
                              <p:par>
                                <p:cTn id="101" presetID="2" presetClass="entr" presetSubtype="1" decel="100000" fill="hold" nodeType="withEffect">
                                  <p:stCondLst>
                                    <p:cond delay="500"/>
                                  </p:stCondLst>
                                  <p:childTnLst>
                                    <p:set>
                                      <p:cBhvr>
                                        <p:cTn id="102" dur="1" fill="hold">
                                          <p:stCondLst>
                                            <p:cond delay="0"/>
                                          </p:stCondLst>
                                        </p:cTn>
                                        <p:tgtEl>
                                          <p:spTgt spid="54"/>
                                        </p:tgtEl>
                                        <p:attrNameLst>
                                          <p:attrName>style.visibility</p:attrName>
                                        </p:attrNameLst>
                                      </p:cBhvr>
                                      <p:to>
                                        <p:strVal val="visible"/>
                                      </p:to>
                                    </p:set>
                                    <p:anim calcmode="lin" valueType="num">
                                      <p:cBhvr additive="base">
                                        <p:cTn id="103" dur="1000" fill="hold"/>
                                        <p:tgtEl>
                                          <p:spTgt spid="54"/>
                                        </p:tgtEl>
                                        <p:attrNameLst>
                                          <p:attrName>ppt_x</p:attrName>
                                        </p:attrNameLst>
                                      </p:cBhvr>
                                      <p:tavLst>
                                        <p:tav tm="0">
                                          <p:val>
                                            <p:strVal val="#ppt_x"/>
                                          </p:val>
                                        </p:tav>
                                        <p:tav tm="100000">
                                          <p:val>
                                            <p:strVal val="#ppt_x"/>
                                          </p:val>
                                        </p:tav>
                                      </p:tavLst>
                                    </p:anim>
                                    <p:anim calcmode="lin" valueType="num">
                                      <p:cBhvr additive="base">
                                        <p:cTn id="104" dur="1000" fill="hold"/>
                                        <p:tgtEl>
                                          <p:spTgt spid="54"/>
                                        </p:tgtEl>
                                        <p:attrNameLst>
                                          <p:attrName>ppt_y</p:attrName>
                                        </p:attrNameLst>
                                      </p:cBhvr>
                                      <p:tavLst>
                                        <p:tav tm="0">
                                          <p:val>
                                            <p:strVal val="0-#ppt_h/2"/>
                                          </p:val>
                                        </p:tav>
                                        <p:tav tm="100000">
                                          <p:val>
                                            <p:strVal val="#ppt_y"/>
                                          </p:val>
                                        </p:tav>
                                      </p:tavLst>
                                    </p:anim>
                                  </p:childTnLst>
                                </p:cTn>
                              </p:par>
                              <p:par>
                                <p:cTn id="105" presetID="2" presetClass="entr" presetSubtype="1" decel="100000" fill="hold" nodeType="withEffect">
                                  <p:stCondLst>
                                    <p:cond delay="1000"/>
                                  </p:stCondLst>
                                  <p:childTnLst>
                                    <p:set>
                                      <p:cBhvr>
                                        <p:cTn id="106" dur="1" fill="hold">
                                          <p:stCondLst>
                                            <p:cond delay="0"/>
                                          </p:stCondLst>
                                        </p:cTn>
                                        <p:tgtEl>
                                          <p:spTgt spid="57"/>
                                        </p:tgtEl>
                                        <p:attrNameLst>
                                          <p:attrName>style.visibility</p:attrName>
                                        </p:attrNameLst>
                                      </p:cBhvr>
                                      <p:to>
                                        <p:strVal val="visible"/>
                                      </p:to>
                                    </p:set>
                                    <p:anim calcmode="lin" valueType="num">
                                      <p:cBhvr additive="base">
                                        <p:cTn id="107" dur="1000" fill="hold"/>
                                        <p:tgtEl>
                                          <p:spTgt spid="57"/>
                                        </p:tgtEl>
                                        <p:attrNameLst>
                                          <p:attrName>ppt_x</p:attrName>
                                        </p:attrNameLst>
                                      </p:cBhvr>
                                      <p:tavLst>
                                        <p:tav tm="0">
                                          <p:val>
                                            <p:strVal val="#ppt_x"/>
                                          </p:val>
                                        </p:tav>
                                        <p:tav tm="100000">
                                          <p:val>
                                            <p:strVal val="#ppt_x"/>
                                          </p:val>
                                        </p:tav>
                                      </p:tavLst>
                                    </p:anim>
                                    <p:anim calcmode="lin" valueType="num">
                                      <p:cBhvr additive="base">
                                        <p:cTn id="108" dur="1000" fill="hold"/>
                                        <p:tgtEl>
                                          <p:spTgt spid="57"/>
                                        </p:tgtEl>
                                        <p:attrNameLst>
                                          <p:attrName>ppt_y</p:attrName>
                                        </p:attrNameLst>
                                      </p:cBhvr>
                                      <p:tavLst>
                                        <p:tav tm="0">
                                          <p:val>
                                            <p:strVal val="0-#ppt_h/2"/>
                                          </p:val>
                                        </p:tav>
                                        <p:tav tm="100000">
                                          <p:val>
                                            <p:strVal val="#ppt_y"/>
                                          </p:val>
                                        </p:tav>
                                      </p:tavLst>
                                    </p:anim>
                                  </p:childTnLst>
                                </p:cTn>
                              </p:par>
                              <p:par>
                                <p:cTn id="109" presetID="2" presetClass="entr" presetSubtype="1" decel="100000" fill="hold" nodeType="withEffect">
                                  <p:stCondLst>
                                    <p:cond delay="1500"/>
                                  </p:stCondLst>
                                  <p:childTnLst>
                                    <p:set>
                                      <p:cBhvr>
                                        <p:cTn id="110" dur="1" fill="hold">
                                          <p:stCondLst>
                                            <p:cond delay="0"/>
                                          </p:stCondLst>
                                        </p:cTn>
                                        <p:tgtEl>
                                          <p:spTgt spid="60"/>
                                        </p:tgtEl>
                                        <p:attrNameLst>
                                          <p:attrName>style.visibility</p:attrName>
                                        </p:attrNameLst>
                                      </p:cBhvr>
                                      <p:to>
                                        <p:strVal val="visible"/>
                                      </p:to>
                                    </p:set>
                                    <p:anim calcmode="lin" valueType="num">
                                      <p:cBhvr additive="base">
                                        <p:cTn id="111" dur="1000" fill="hold"/>
                                        <p:tgtEl>
                                          <p:spTgt spid="60"/>
                                        </p:tgtEl>
                                        <p:attrNameLst>
                                          <p:attrName>ppt_x</p:attrName>
                                        </p:attrNameLst>
                                      </p:cBhvr>
                                      <p:tavLst>
                                        <p:tav tm="0">
                                          <p:val>
                                            <p:strVal val="#ppt_x"/>
                                          </p:val>
                                        </p:tav>
                                        <p:tav tm="100000">
                                          <p:val>
                                            <p:strVal val="#ppt_x"/>
                                          </p:val>
                                        </p:tav>
                                      </p:tavLst>
                                    </p:anim>
                                    <p:anim calcmode="lin" valueType="num">
                                      <p:cBhvr additive="base">
                                        <p:cTn id="112" dur="10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48BD621-835C-45AC-88EC-CED54868B9A3}"/>
              </a:ext>
            </a:extLst>
          </p:cNvPr>
          <p:cNvGrpSpPr/>
          <p:nvPr/>
        </p:nvGrpSpPr>
        <p:grpSpPr>
          <a:xfrm>
            <a:off x="1322299" y="635164"/>
            <a:ext cx="1922463" cy="1922463"/>
            <a:chOff x="4083832" y="1451110"/>
            <a:chExt cx="1753171" cy="1753171"/>
          </a:xfrm>
        </p:grpSpPr>
        <p:sp>
          <p:nvSpPr>
            <p:cNvPr id="39" name="Oval 38">
              <a:extLst>
                <a:ext uri="{FF2B5EF4-FFF2-40B4-BE49-F238E27FC236}">
                  <a16:creationId xmlns:a16="http://schemas.microsoft.com/office/drawing/2014/main" id="{3C25EC45-2CB9-4BD2-8646-F65377A09E2D}"/>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dirty="0"/>
            </a:p>
          </p:txBody>
        </p:sp>
        <p:sp>
          <p:nvSpPr>
            <p:cNvPr id="40" name="Oval 39">
              <a:extLst>
                <a:ext uri="{FF2B5EF4-FFF2-40B4-BE49-F238E27FC236}">
                  <a16:creationId xmlns:a16="http://schemas.microsoft.com/office/drawing/2014/main" id="{362E78C8-DB44-453D-A80E-D9B8839C480D}"/>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41" name="Group 40">
            <a:extLst>
              <a:ext uri="{FF2B5EF4-FFF2-40B4-BE49-F238E27FC236}">
                <a16:creationId xmlns:a16="http://schemas.microsoft.com/office/drawing/2014/main" id="{8EF98C7C-7FC2-4987-8BA3-370CF272CA45}"/>
              </a:ext>
            </a:extLst>
          </p:cNvPr>
          <p:cNvGrpSpPr/>
          <p:nvPr/>
        </p:nvGrpSpPr>
        <p:grpSpPr>
          <a:xfrm>
            <a:off x="3879141" y="639926"/>
            <a:ext cx="1922463" cy="1922463"/>
            <a:chOff x="4083832" y="1451110"/>
            <a:chExt cx="1753171" cy="1753171"/>
          </a:xfrm>
        </p:grpSpPr>
        <p:sp>
          <p:nvSpPr>
            <p:cNvPr id="42" name="Oval 41">
              <a:extLst>
                <a:ext uri="{FF2B5EF4-FFF2-40B4-BE49-F238E27FC236}">
                  <a16:creationId xmlns:a16="http://schemas.microsoft.com/office/drawing/2014/main" id="{696C18E7-DDED-4D3C-A422-6035D19F971A}"/>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3" name="Oval 42">
              <a:extLst>
                <a:ext uri="{FF2B5EF4-FFF2-40B4-BE49-F238E27FC236}">
                  <a16:creationId xmlns:a16="http://schemas.microsoft.com/office/drawing/2014/main" id="{5B9FBA1C-A4D7-40F0-AE14-21169D3938A0}"/>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44" name="Group 43">
            <a:extLst>
              <a:ext uri="{FF2B5EF4-FFF2-40B4-BE49-F238E27FC236}">
                <a16:creationId xmlns:a16="http://schemas.microsoft.com/office/drawing/2014/main" id="{C42838BF-3EDA-4339-9AEA-896B16B3202B}"/>
              </a:ext>
            </a:extLst>
          </p:cNvPr>
          <p:cNvGrpSpPr/>
          <p:nvPr/>
        </p:nvGrpSpPr>
        <p:grpSpPr>
          <a:xfrm>
            <a:off x="6416932" y="635164"/>
            <a:ext cx="1922463" cy="1922463"/>
            <a:chOff x="4083832" y="1451110"/>
            <a:chExt cx="1753171" cy="1753171"/>
          </a:xfrm>
        </p:grpSpPr>
        <p:sp>
          <p:nvSpPr>
            <p:cNvPr id="45" name="Oval 44">
              <a:extLst>
                <a:ext uri="{FF2B5EF4-FFF2-40B4-BE49-F238E27FC236}">
                  <a16:creationId xmlns:a16="http://schemas.microsoft.com/office/drawing/2014/main" id="{4BF93D7A-76AC-46A2-B0FF-A6E06D6EDBAD}"/>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6" name="Oval 45">
              <a:extLst>
                <a:ext uri="{FF2B5EF4-FFF2-40B4-BE49-F238E27FC236}">
                  <a16:creationId xmlns:a16="http://schemas.microsoft.com/office/drawing/2014/main" id="{C7667062-7E43-4B56-930A-8C41F83CE543}"/>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47" name="Group 46">
            <a:extLst>
              <a:ext uri="{FF2B5EF4-FFF2-40B4-BE49-F238E27FC236}">
                <a16:creationId xmlns:a16="http://schemas.microsoft.com/office/drawing/2014/main" id="{70D81155-E90D-40C6-857F-6FF84E6935F9}"/>
              </a:ext>
            </a:extLst>
          </p:cNvPr>
          <p:cNvGrpSpPr/>
          <p:nvPr/>
        </p:nvGrpSpPr>
        <p:grpSpPr>
          <a:xfrm>
            <a:off x="8921386" y="644689"/>
            <a:ext cx="1922463" cy="1922463"/>
            <a:chOff x="4083832" y="1451110"/>
            <a:chExt cx="1753171" cy="1753171"/>
          </a:xfrm>
        </p:grpSpPr>
        <p:sp>
          <p:nvSpPr>
            <p:cNvPr id="48" name="Oval 47">
              <a:extLst>
                <a:ext uri="{FF2B5EF4-FFF2-40B4-BE49-F238E27FC236}">
                  <a16:creationId xmlns:a16="http://schemas.microsoft.com/office/drawing/2014/main" id="{091541BF-C6A1-46F3-A100-9D268C30D13C}"/>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9" name="Oval 48">
              <a:extLst>
                <a:ext uri="{FF2B5EF4-FFF2-40B4-BE49-F238E27FC236}">
                  <a16:creationId xmlns:a16="http://schemas.microsoft.com/office/drawing/2014/main" id="{C9DB8E5A-B6D8-4108-BABB-BBB61DA7351A}"/>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50" name="Group 49">
            <a:extLst>
              <a:ext uri="{FF2B5EF4-FFF2-40B4-BE49-F238E27FC236}">
                <a16:creationId xmlns:a16="http://schemas.microsoft.com/office/drawing/2014/main" id="{EF9E93C4-ABEB-46D3-BDF6-C0675BAB58B8}"/>
              </a:ext>
            </a:extLst>
          </p:cNvPr>
          <p:cNvGrpSpPr/>
          <p:nvPr/>
        </p:nvGrpSpPr>
        <p:grpSpPr>
          <a:xfrm>
            <a:off x="1322299" y="3570520"/>
            <a:ext cx="1922463" cy="1922463"/>
            <a:chOff x="4083832" y="1451110"/>
            <a:chExt cx="1753171" cy="1753171"/>
          </a:xfrm>
        </p:grpSpPr>
        <p:sp>
          <p:nvSpPr>
            <p:cNvPr id="51" name="Oval 50">
              <a:extLst>
                <a:ext uri="{FF2B5EF4-FFF2-40B4-BE49-F238E27FC236}">
                  <a16:creationId xmlns:a16="http://schemas.microsoft.com/office/drawing/2014/main" id="{5AB9D8F6-FE6A-432A-92FA-4B48982C097E}"/>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2" name="Oval 51">
              <a:extLst>
                <a:ext uri="{FF2B5EF4-FFF2-40B4-BE49-F238E27FC236}">
                  <a16:creationId xmlns:a16="http://schemas.microsoft.com/office/drawing/2014/main" id="{3765F732-D980-48ED-90FE-F9EE677F89B1}"/>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53" name="Group 52">
            <a:extLst>
              <a:ext uri="{FF2B5EF4-FFF2-40B4-BE49-F238E27FC236}">
                <a16:creationId xmlns:a16="http://schemas.microsoft.com/office/drawing/2014/main" id="{AF203A41-6288-415E-BC2E-1037565D7B3B}"/>
              </a:ext>
            </a:extLst>
          </p:cNvPr>
          <p:cNvGrpSpPr/>
          <p:nvPr/>
        </p:nvGrpSpPr>
        <p:grpSpPr>
          <a:xfrm>
            <a:off x="3860091" y="3570520"/>
            <a:ext cx="1922463" cy="1922463"/>
            <a:chOff x="4083832" y="1451110"/>
            <a:chExt cx="1753171" cy="1753171"/>
          </a:xfrm>
        </p:grpSpPr>
        <p:sp>
          <p:nvSpPr>
            <p:cNvPr id="54" name="Oval 53">
              <a:extLst>
                <a:ext uri="{FF2B5EF4-FFF2-40B4-BE49-F238E27FC236}">
                  <a16:creationId xmlns:a16="http://schemas.microsoft.com/office/drawing/2014/main" id="{7C8FD68A-0D06-4A82-A083-83E33C365BBF}"/>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5" name="Oval 54">
              <a:extLst>
                <a:ext uri="{FF2B5EF4-FFF2-40B4-BE49-F238E27FC236}">
                  <a16:creationId xmlns:a16="http://schemas.microsoft.com/office/drawing/2014/main" id="{FE73A698-C085-4A73-A59A-49CFC2A0A798}"/>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56" name="Group 55">
            <a:extLst>
              <a:ext uri="{FF2B5EF4-FFF2-40B4-BE49-F238E27FC236}">
                <a16:creationId xmlns:a16="http://schemas.microsoft.com/office/drawing/2014/main" id="{AC537CF1-FF11-4505-ACB9-612776A7179D}"/>
              </a:ext>
            </a:extLst>
          </p:cNvPr>
          <p:cNvGrpSpPr/>
          <p:nvPr/>
        </p:nvGrpSpPr>
        <p:grpSpPr>
          <a:xfrm>
            <a:off x="6397882" y="3570520"/>
            <a:ext cx="1922463" cy="1922463"/>
            <a:chOff x="4083832" y="1451110"/>
            <a:chExt cx="1753171" cy="1753171"/>
          </a:xfrm>
        </p:grpSpPr>
        <p:sp>
          <p:nvSpPr>
            <p:cNvPr id="57" name="Oval 56">
              <a:extLst>
                <a:ext uri="{FF2B5EF4-FFF2-40B4-BE49-F238E27FC236}">
                  <a16:creationId xmlns:a16="http://schemas.microsoft.com/office/drawing/2014/main" id="{7E8F019B-E680-420B-BF39-9156234FC8CD}"/>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8" name="Oval 57">
              <a:extLst>
                <a:ext uri="{FF2B5EF4-FFF2-40B4-BE49-F238E27FC236}">
                  <a16:creationId xmlns:a16="http://schemas.microsoft.com/office/drawing/2014/main" id="{24D2B21F-E4D1-48D2-B7CD-59CA7D21FEC8}"/>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59" name="Group 58">
            <a:extLst>
              <a:ext uri="{FF2B5EF4-FFF2-40B4-BE49-F238E27FC236}">
                <a16:creationId xmlns:a16="http://schemas.microsoft.com/office/drawing/2014/main" id="{60E9BD6D-95A7-4167-9FB4-B933AEC275FF}"/>
              </a:ext>
            </a:extLst>
          </p:cNvPr>
          <p:cNvGrpSpPr/>
          <p:nvPr/>
        </p:nvGrpSpPr>
        <p:grpSpPr>
          <a:xfrm>
            <a:off x="8935674" y="3570520"/>
            <a:ext cx="1922463" cy="1922463"/>
            <a:chOff x="4083832" y="1451110"/>
            <a:chExt cx="1753171" cy="1753171"/>
          </a:xfrm>
        </p:grpSpPr>
        <p:sp>
          <p:nvSpPr>
            <p:cNvPr id="60" name="Oval 59">
              <a:extLst>
                <a:ext uri="{FF2B5EF4-FFF2-40B4-BE49-F238E27FC236}">
                  <a16:creationId xmlns:a16="http://schemas.microsoft.com/office/drawing/2014/main" id="{7873E34B-C717-4834-99F3-B10D8BA2A746}"/>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61" name="Oval 60">
              <a:extLst>
                <a:ext uri="{FF2B5EF4-FFF2-40B4-BE49-F238E27FC236}">
                  <a16:creationId xmlns:a16="http://schemas.microsoft.com/office/drawing/2014/main" id="{CB889482-C51D-4809-9412-BEC13D461A2C}"/>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6" name="Group 5">
            <a:extLst>
              <a:ext uri="{FF2B5EF4-FFF2-40B4-BE49-F238E27FC236}">
                <a16:creationId xmlns:a16="http://schemas.microsoft.com/office/drawing/2014/main" id="{3CEBF34F-E094-47C4-82FD-F742AF42C9CF}"/>
              </a:ext>
            </a:extLst>
          </p:cNvPr>
          <p:cNvGrpSpPr/>
          <p:nvPr/>
        </p:nvGrpSpPr>
        <p:grpSpPr>
          <a:xfrm>
            <a:off x="1344613" y="5573713"/>
            <a:ext cx="1843069" cy="599619"/>
            <a:chOff x="1344613" y="5573713"/>
            <a:chExt cx="1843069" cy="599619"/>
          </a:xfrm>
        </p:grpSpPr>
        <p:sp>
          <p:nvSpPr>
            <p:cNvPr id="14" name="Rectangle 14">
              <a:extLst>
                <a:ext uri="{FF2B5EF4-FFF2-40B4-BE49-F238E27FC236}">
                  <a16:creationId xmlns:a16="http://schemas.microsoft.com/office/drawing/2014/main" id="{369D6919-4443-456C-B654-D68E639FF769}"/>
                </a:ext>
              </a:extLst>
            </p:cNvPr>
            <p:cNvSpPr>
              <a:spLocks noChangeArrowheads="1"/>
            </p:cNvSpPr>
            <p:nvPr/>
          </p:nvSpPr>
          <p:spPr bwMode="auto">
            <a:xfrm>
              <a:off x="1344613" y="5957888"/>
              <a:ext cx="184306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a:ln>
                    <a:noFill/>
                  </a:ln>
                  <a:solidFill>
                    <a:schemeClr val="accent1"/>
                  </a:solidFill>
                  <a:effectLst/>
                  <a:latin typeface="Open Sans" panose="020B0606030504020204" pitchFamily="34" charset="0"/>
                </a:rPr>
                <a:t>Application Developer</a:t>
              </a:r>
              <a:endParaRPr kumimoji="0" lang="ru-UA" altLang="ru-UA" sz="1800" b="0" i="0" u="none" strike="noStrike" cap="none" normalizeH="0" baseline="0">
                <a:ln>
                  <a:noFill/>
                </a:ln>
                <a:solidFill>
                  <a:schemeClr val="accent1"/>
                </a:solidFill>
                <a:effectLst/>
              </a:endParaRPr>
            </a:p>
          </p:txBody>
        </p:sp>
        <p:sp>
          <p:nvSpPr>
            <p:cNvPr id="15" name="Rectangle 15">
              <a:extLst>
                <a:ext uri="{FF2B5EF4-FFF2-40B4-BE49-F238E27FC236}">
                  <a16:creationId xmlns:a16="http://schemas.microsoft.com/office/drawing/2014/main" id="{E30D075F-7301-4150-BB6E-F7E57DF12020}"/>
                </a:ext>
              </a:extLst>
            </p:cNvPr>
            <p:cNvSpPr>
              <a:spLocks noChangeArrowheads="1"/>
            </p:cNvSpPr>
            <p:nvPr/>
          </p:nvSpPr>
          <p:spPr bwMode="auto">
            <a:xfrm>
              <a:off x="1722839" y="5573713"/>
              <a:ext cx="1125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err="1">
                  <a:solidFill>
                    <a:schemeClr val="accent1"/>
                  </a:solidFill>
                  <a:latin typeface="Open Sans Semibold" panose="020B0706030804020204" pitchFamily="34" charset="0"/>
                </a:rPr>
                <a:t>M.Nour</a:t>
              </a:r>
              <a:endParaRPr kumimoji="0" lang="ru-UA" altLang="ru-UA" sz="1800" b="0" i="0" u="none" strike="noStrike" cap="none" normalizeH="0" baseline="0" dirty="0">
                <a:ln>
                  <a:noFill/>
                </a:ln>
                <a:solidFill>
                  <a:schemeClr val="accent1"/>
                </a:solidFill>
                <a:effectLst/>
              </a:endParaRPr>
            </a:p>
          </p:txBody>
        </p:sp>
      </p:grpSp>
      <p:grpSp>
        <p:nvGrpSpPr>
          <p:cNvPr id="2" name="Group 1">
            <a:extLst>
              <a:ext uri="{FF2B5EF4-FFF2-40B4-BE49-F238E27FC236}">
                <a16:creationId xmlns:a16="http://schemas.microsoft.com/office/drawing/2014/main" id="{E42D44EB-F893-4BCB-BDF3-FEAF9B28458D}"/>
              </a:ext>
            </a:extLst>
          </p:cNvPr>
          <p:cNvGrpSpPr/>
          <p:nvPr/>
        </p:nvGrpSpPr>
        <p:grpSpPr>
          <a:xfrm>
            <a:off x="1527976" y="2646363"/>
            <a:ext cx="1527662" cy="599619"/>
            <a:chOff x="1527976" y="2646363"/>
            <a:chExt cx="1527662" cy="599619"/>
          </a:xfrm>
        </p:grpSpPr>
        <p:sp>
          <p:nvSpPr>
            <p:cNvPr id="16" name="Rectangle 16">
              <a:extLst>
                <a:ext uri="{FF2B5EF4-FFF2-40B4-BE49-F238E27FC236}">
                  <a16:creationId xmlns:a16="http://schemas.microsoft.com/office/drawing/2014/main" id="{750540B6-E787-4211-AFAF-B939325148BA}"/>
                </a:ext>
              </a:extLst>
            </p:cNvPr>
            <p:cNvSpPr>
              <a:spLocks noChangeArrowheads="1"/>
            </p:cNvSpPr>
            <p:nvPr/>
          </p:nvSpPr>
          <p:spPr bwMode="auto">
            <a:xfrm>
              <a:off x="1685880" y="3030538"/>
              <a:ext cx="1166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400" dirty="0">
                  <a:solidFill>
                    <a:schemeClr val="accent1"/>
                  </a:solidFill>
                  <a:latin typeface="Open Sans" panose="020B0606030504020204" pitchFamily="34" charset="0"/>
                </a:rPr>
                <a:t>Web Designe</a:t>
              </a:r>
              <a:r>
                <a:rPr kumimoji="0" lang="en-US" altLang="ru-UA" sz="1400" b="0" i="0" u="none" strike="noStrike" cap="none" normalizeH="0" baseline="0" dirty="0">
                  <a:ln>
                    <a:noFill/>
                  </a:ln>
                  <a:solidFill>
                    <a:schemeClr val="accent1"/>
                  </a:solidFill>
                  <a:effectLst/>
                  <a:latin typeface="Open Sans" panose="020B0606030504020204" pitchFamily="34" charset="0"/>
                </a:rPr>
                <a:t>r</a:t>
              </a:r>
              <a:endParaRPr kumimoji="0" lang="ru-UA" altLang="ru-UA" sz="1800" b="0" i="0" u="none" strike="noStrike" cap="none" normalizeH="0" baseline="0" dirty="0">
                <a:ln>
                  <a:noFill/>
                </a:ln>
                <a:solidFill>
                  <a:schemeClr val="accent1"/>
                </a:solidFill>
                <a:effectLst/>
              </a:endParaRPr>
            </a:p>
          </p:txBody>
        </p:sp>
        <p:sp>
          <p:nvSpPr>
            <p:cNvPr id="17" name="Rectangle 17">
              <a:extLst>
                <a:ext uri="{FF2B5EF4-FFF2-40B4-BE49-F238E27FC236}">
                  <a16:creationId xmlns:a16="http://schemas.microsoft.com/office/drawing/2014/main" id="{70EB586E-8AF3-4749-AEDA-6AC6729F817D}"/>
                </a:ext>
              </a:extLst>
            </p:cNvPr>
            <p:cNvSpPr>
              <a:spLocks noChangeArrowheads="1"/>
            </p:cNvSpPr>
            <p:nvPr/>
          </p:nvSpPr>
          <p:spPr bwMode="auto">
            <a:xfrm>
              <a:off x="1527976" y="2646363"/>
              <a:ext cx="15276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a:solidFill>
                    <a:schemeClr val="accent1"/>
                  </a:solidFill>
                  <a:latin typeface="Open Sans Semibold" panose="020B0706030804020204" pitchFamily="34" charset="0"/>
                </a:rPr>
                <a:t>A.Rahman</a:t>
              </a:r>
              <a:endParaRPr kumimoji="0" lang="ru-UA" altLang="ru-UA" sz="1800" b="0" i="0" u="none" strike="noStrike" cap="none" normalizeH="0" baseline="0" dirty="0">
                <a:ln>
                  <a:noFill/>
                </a:ln>
                <a:solidFill>
                  <a:schemeClr val="accent1"/>
                </a:solidFill>
                <a:effectLst/>
              </a:endParaRPr>
            </a:p>
          </p:txBody>
        </p:sp>
      </p:grpSp>
      <p:grpSp>
        <p:nvGrpSpPr>
          <p:cNvPr id="7" name="Group 6">
            <a:extLst>
              <a:ext uri="{FF2B5EF4-FFF2-40B4-BE49-F238E27FC236}">
                <a16:creationId xmlns:a16="http://schemas.microsoft.com/office/drawing/2014/main" id="{3B17EC1A-3EAD-4B61-81F5-ECB0FE689303}"/>
              </a:ext>
            </a:extLst>
          </p:cNvPr>
          <p:cNvGrpSpPr/>
          <p:nvPr/>
        </p:nvGrpSpPr>
        <p:grpSpPr>
          <a:xfrm>
            <a:off x="4197350" y="5573713"/>
            <a:ext cx="1257262" cy="599619"/>
            <a:chOff x="4197350" y="5573713"/>
            <a:chExt cx="1257262" cy="599619"/>
          </a:xfrm>
        </p:grpSpPr>
        <p:sp>
          <p:nvSpPr>
            <p:cNvPr id="18" name="Rectangle 18">
              <a:extLst>
                <a:ext uri="{FF2B5EF4-FFF2-40B4-BE49-F238E27FC236}">
                  <a16:creationId xmlns:a16="http://schemas.microsoft.com/office/drawing/2014/main" id="{6AC0A8E4-1D76-493B-9674-B6A8D30A05FC}"/>
                </a:ext>
              </a:extLst>
            </p:cNvPr>
            <p:cNvSpPr>
              <a:spLocks noChangeArrowheads="1"/>
            </p:cNvSpPr>
            <p:nvPr/>
          </p:nvSpPr>
          <p:spPr bwMode="auto">
            <a:xfrm>
              <a:off x="4197350" y="5957888"/>
              <a:ext cx="12227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a:ln>
                    <a:noFill/>
                  </a:ln>
                  <a:solidFill>
                    <a:schemeClr val="accent1"/>
                  </a:solidFill>
                  <a:effectLst/>
                  <a:latin typeface="Open Sans" panose="020B0606030504020204" pitchFamily="34" charset="0"/>
                </a:rPr>
                <a:t>IT Professional</a:t>
              </a:r>
              <a:endParaRPr kumimoji="0" lang="ru-UA" altLang="ru-UA" sz="1800" b="0" i="0" u="none" strike="noStrike" cap="none" normalizeH="0" baseline="0">
                <a:ln>
                  <a:noFill/>
                </a:ln>
                <a:solidFill>
                  <a:schemeClr val="accent1"/>
                </a:solidFill>
                <a:effectLst/>
              </a:endParaRPr>
            </a:p>
          </p:txBody>
        </p:sp>
        <p:sp>
          <p:nvSpPr>
            <p:cNvPr id="19" name="Rectangle 19">
              <a:extLst>
                <a:ext uri="{FF2B5EF4-FFF2-40B4-BE49-F238E27FC236}">
                  <a16:creationId xmlns:a16="http://schemas.microsoft.com/office/drawing/2014/main" id="{37D7CF85-FAFF-41BF-A6E4-C2DEC0EA2A8D}"/>
                </a:ext>
              </a:extLst>
            </p:cNvPr>
            <p:cNvSpPr>
              <a:spLocks noChangeArrowheads="1"/>
            </p:cNvSpPr>
            <p:nvPr/>
          </p:nvSpPr>
          <p:spPr bwMode="auto">
            <a:xfrm>
              <a:off x="4215490" y="5573713"/>
              <a:ext cx="1239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a:solidFill>
                    <a:schemeClr val="accent1"/>
                  </a:solidFill>
                  <a:latin typeface="Open Sans Semibold" panose="020B0706030804020204" pitchFamily="34" charset="0"/>
                </a:rPr>
                <a:t>Nasteha</a:t>
              </a:r>
              <a:endParaRPr kumimoji="0" lang="ru-UA" altLang="ru-UA" sz="1800" b="0" i="0" u="none" strike="noStrike" cap="none" normalizeH="0" baseline="0" dirty="0">
                <a:ln>
                  <a:noFill/>
                </a:ln>
                <a:solidFill>
                  <a:schemeClr val="accent1"/>
                </a:solidFill>
                <a:effectLst/>
              </a:endParaRPr>
            </a:p>
          </p:txBody>
        </p:sp>
      </p:grpSp>
      <p:grpSp>
        <p:nvGrpSpPr>
          <p:cNvPr id="3" name="Group 2">
            <a:extLst>
              <a:ext uri="{FF2B5EF4-FFF2-40B4-BE49-F238E27FC236}">
                <a16:creationId xmlns:a16="http://schemas.microsoft.com/office/drawing/2014/main" id="{D6CE8AB7-99B8-4F7B-9F83-DF4DB56EB2D8}"/>
              </a:ext>
            </a:extLst>
          </p:cNvPr>
          <p:cNvGrpSpPr/>
          <p:nvPr/>
        </p:nvGrpSpPr>
        <p:grpSpPr>
          <a:xfrm>
            <a:off x="4041775" y="2646363"/>
            <a:ext cx="1527278" cy="599619"/>
            <a:chOff x="4041775" y="2646363"/>
            <a:chExt cx="1527278" cy="599619"/>
          </a:xfrm>
        </p:grpSpPr>
        <p:sp>
          <p:nvSpPr>
            <p:cNvPr id="20" name="Rectangle 20">
              <a:extLst>
                <a:ext uri="{FF2B5EF4-FFF2-40B4-BE49-F238E27FC236}">
                  <a16:creationId xmlns:a16="http://schemas.microsoft.com/office/drawing/2014/main" id="{562D160C-2FB4-4694-B104-27DCC6DB398B}"/>
                </a:ext>
              </a:extLst>
            </p:cNvPr>
            <p:cNvSpPr>
              <a:spLocks noChangeArrowheads="1"/>
            </p:cNvSpPr>
            <p:nvPr/>
          </p:nvSpPr>
          <p:spPr bwMode="auto">
            <a:xfrm>
              <a:off x="4041775" y="3030538"/>
              <a:ext cx="15272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a:ln>
                    <a:noFill/>
                  </a:ln>
                  <a:solidFill>
                    <a:schemeClr val="accent1"/>
                  </a:solidFill>
                  <a:effectLst/>
                  <a:latin typeface="Open Sans" panose="020B0606030504020204" pitchFamily="34" charset="0"/>
                </a:rPr>
                <a:t>Software Engineer</a:t>
              </a:r>
              <a:endParaRPr kumimoji="0" lang="ru-UA" altLang="ru-UA" sz="1800" b="0" i="0" u="none" strike="noStrike" cap="none" normalizeH="0" baseline="0">
                <a:ln>
                  <a:noFill/>
                </a:ln>
                <a:solidFill>
                  <a:schemeClr val="accent1"/>
                </a:solidFill>
                <a:effectLst/>
              </a:endParaRPr>
            </a:p>
          </p:txBody>
        </p:sp>
        <p:sp>
          <p:nvSpPr>
            <p:cNvPr id="21" name="Rectangle 21">
              <a:extLst>
                <a:ext uri="{FF2B5EF4-FFF2-40B4-BE49-F238E27FC236}">
                  <a16:creationId xmlns:a16="http://schemas.microsoft.com/office/drawing/2014/main" id="{808891D1-33A6-466A-B22F-D0EE29B4C94F}"/>
                </a:ext>
              </a:extLst>
            </p:cNvPr>
            <p:cNvSpPr>
              <a:spLocks noChangeArrowheads="1"/>
            </p:cNvSpPr>
            <p:nvPr/>
          </p:nvSpPr>
          <p:spPr bwMode="auto">
            <a:xfrm>
              <a:off x="4463646" y="2646363"/>
              <a:ext cx="7229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2400" b="1" i="0" u="none" strike="noStrike" cap="none" normalizeH="0" baseline="0" dirty="0">
                  <a:ln>
                    <a:noFill/>
                  </a:ln>
                  <a:solidFill>
                    <a:schemeClr val="accent1"/>
                  </a:solidFill>
                  <a:effectLst/>
                  <a:latin typeface="Open Sans Semibold" panose="020B0706030804020204" pitchFamily="34" charset="0"/>
                </a:rPr>
                <a:t>A</a:t>
              </a:r>
              <a:r>
                <a:rPr kumimoji="0" lang="en-US" altLang="ru-UA" sz="2400" b="1" i="0" u="none" strike="noStrike" cap="none" normalizeH="0" baseline="0" dirty="0">
                  <a:ln>
                    <a:noFill/>
                  </a:ln>
                  <a:solidFill>
                    <a:schemeClr val="accent1"/>
                  </a:solidFill>
                  <a:effectLst/>
                  <a:latin typeface="Open Sans Semibold" panose="020B0706030804020204" pitchFamily="34" charset="0"/>
                </a:rPr>
                <a:t>sad</a:t>
              </a:r>
              <a:endParaRPr kumimoji="0" lang="ru-UA" altLang="ru-UA" sz="1800" b="0" i="0" u="none" strike="noStrike" cap="none" normalizeH="0" baseline="0" dirty="0">
                <a:ln>
                  <a:noFill/>
                </a:ln>
                <a:solidFill>
                  <a:schemeClr val="accent1"/>
                </a:solidFill>
                <a:effectLst/>
              </a:endParaRPr>
            </a:p>
          </p:txBody>
        </p:sp>
      </p:grpSp>
      <p:grpSp>
        <p:nvGrpSpPr>
          <p:cNvPr id="8" name="Group 7">
            <a:extLst>
              <a:ext uri="{FF2B5EF4-FFF2-40B4-BE49-F238E27FC236}">
                <a16:creationId xmlns:a16="http://schemas.microsoft.com/office/drawing/2014/main" id="{80D28532-5062-49DF-A471-D1FAC75475B5}"/>
              </a:ext>
            </a:extLst>
          </p:cNvPr>
          <p:cNvGrpSpPr/>
          <p:nvPr/>
        </p:nvGrpSpPr>
        <p:grpSpPr>
          <a:xfrm>
            <a:off x="6581775" y="5573713"/>
            <a:ext cx="1527278" cy="599619"/>
            <a:chOff x="6581775" y="5573713"/>
            <a:chExt cx="1527278" cy="599619"/>
          </a:xfrm>
        </p:grpSpPr>
        <p:sp>
          <p:nvSpPr>
            <p:cNvPr id="22" name="Rectangle 22">
              <a:extLst>
                <a:ext uri="{FF2B5EF4-FFF2-40B4-BE49-F238E27FC236}">
                  <a16:creationId xmlns:a16="http://schemas.microsoft.com/office/drawing/2014/main" id="{E2C3C850-91B8-486F-98B9-405656013445}"/>
                </a:ext>
              </a:extLst>
            </p:cNvPr>
            <p:cNvSpPr>
              <a:spLocks noChangeArrowheads="1"/>
            </p:cNvSpPr>
            <p:nvPr/>
          </p:nvSpPr>
          <p:spPr bwMode="auto">
            <a:xfrm>
              <a:off x="6581775" y="5957888"/>
              <a:ext cx="15272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a:ln>
                    <a:noFill/>
                  </a:ln>
                  <a:solidFill>
                    <a:schemeClr val="accent1"/>
                  </a:solidFill>
                  <a:effectLst/>
                  <a:latin typeface="Open Sans" panose="020B0606030504020204" pitchFamily="34" charset="0"/>
                </a:rPr>
                <a:t>Software Engineer</a:t>
              </a:r>
              <a:endParaRPr kumimoji="0" lang="ru-UA" altLang="ru-UA" sz="1800" b="0" i="0" u="none" strike="noStrike" cap="none" normalizeH="0" baseline="0">
                <a:ln>
                  <a:noFill/>
                </a:ln>
                <a:solidFill>
                  <a:schemeClr val="accent1"/>
                </a:solidFill>
                <a:effectLst/>
              </a:endParaRPr>
            </a:p>
          </p:txBody>
        </p:sp>
        <p:sp>
          <p:nvSpPr>
            <p:cNvPr id="23" name="Rectangle 23">
              <a:extLst>
                <a:ext uri="{FF2B5EF4-FFF2-40B4-BE49-F238E27FC236}">
                  <a16:creationId xmlns:a16="http://schemas.microsoft.com/office/drawing/2014/main" id="{7CA59B6E-CC91-41FE-9F57-3EA04D4139EB}"/>
                </a:ext>
              </a:extLst>
            </p:cNvPr>
            <p:cNvSpPr>
              <a:spLocks noChangeArrowheads="1"/>
            </p:cNvSpPr>
            <p:nvPr/>
          </p:nvSpPr>
          <p:spPr bwMode="auto">
            <a:xfrm>
              <a:off x="6919842" y="5573713"/>
              <a:ext cx="894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a:solidFill>
                    <a:schemeClr val="accent1"/>
                  </a:solidFill>
                  <a:latin typeface="Open Sans Semibold" panose="020B0706030804020204" pitchFamily="34" charset="0"/>
                </a:rPr>
                <a:t>Jamac</a:t>
              </a:r>
              <a:endParaRPr kumimoji="0" lang="ru-UA" altLang="ru-UA" sz="1800" b="0" i="0" u="none" strike="noStrike" cap="none" normalizeH="0" baseline="0" dirty="0">
                <a:ln>
                  <a:noFill/>
                </a:ln>
                <a:solidFill>
                  <a:schemeClr val="accent1"/>
                </a:solidFill>
                <a:effectLst/>
              </a:endParaRPr>
            </a:p>
          </p:txBody>
        </p:sp>
      </p:grpSp>
      <p:grpSp>
        <p:nvGrpSpPr>
          <p:cNvPr id="4" name="Group 3">
            <a:extLst>
              <a:ext uri="{FF2B5EF4-FFF2-40B4-BE49-F238E27FC236}">
                <a16:creationId xmlns:a16="http://schemas.microsoft.com/office/drawing/2014/main" id="{2A27DA04-3DA6-44E7-B77F-FF9979FD344A}"/>
              </a:ext>
            </a:extLst>
          </p:cNvPr>
          <p:cNvGrpSpPr/>
          <p:nvPr/>
        </p:nvGrpSpPr>
        <p:grpSpPr>
          <a:xfrm>
            <a:off x="6625679" y="2646363"/>
            <a:ext cx="1452921" cy="599619"/>
            <a:chOff x="6625679" y="2646363"/>
            <a:chExt cx="1452921" cy="599619"/>
          </a:xfrm>
        </p:grpSpPr>
        <p:sp>
          <p:nvSpPr>
            <p:cNvPr id="24" name="Rectangle 24">
              <a:extLst>
                <a:ext uri="{FF2B5EF4-FFF2-40B4-BE49-F238E27FC236}">
                  <a16:creationId xmlns:a16="http://schemas.microsoft.com/office/drawing/2014/main" id="{DFF35A68-24C1-4C59-9BA4-2F40EE808FBF}"/>
                </a:ext>
              </a:extLst>
            </p:cNvPr>
            <p:cNvSpPr>
              <a:spLocks noChangeArrowheads="1"/>
            </p:cNvSpPr>
            <p:nvPr/>
          </p:nvSpPr>
          <p:spPr bwMode="auto">
            <a:xfrm>
              <a:off x="6625679" y="3030538"/>
              <a:ext cx="14439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400" dirty="0">
                  <a:solidFill>
                    <a:schemeClr val="accent1"/>
                  </a:solidFill>
                  <a:latin typeface="Open Sans" panose="020B0606030504020204" pitchFamily="34" charset="0"/>
                </a:rPr>
                <a:t>Graphic</a:t>
              </a:r>
              <a:r>
                <a:rPr kumimoji="0" lang="ru-UA" altLang="ru-UA" sz="1400" b="0" i="0" u="none" strike="noStrike" cap="none" normalizeH="0" baseline="0" dirty="0">
                  <a:ln>
                    <a:noFill/>
                  </a:ln>
                  <a:solidFill>
                    <a:schemeClr val="accent1"/>
                  </a:solidFill>
                  <a:effectLst/>
                  <a:latin typeface="Open Sans" panose="020B0606030504020204" pitchFamily="34" charset="0"/>
                </a:rPr>
                <a:t> Designer</a:t>
              </a:r>
              <a:endParaRPr kumimoji="0" lang="ru-UA" altLang="ru-UA" sz="1800" b="0" i="0" u="none" strike="noStrike" cap="none" normalizeH="0" baseline="0" dirty="0">
                <a:ln>
                  <a:noFill/>
                </a:ln>
                <a:solidFill>
                  <a:schemeClr val="accent1"/>
                </a:solidFill>
                <a:effectLst/>
              </a:endParaRPr>
            </a:p>
          </p:txBody>
        </p:sp>
        <p:sp>
          <p:nvSpPr>
            <p:cNvPr id="25" name="Rectangle 25">
              <a:extLst>
                <a:ext uri="{FF2B5EF4-FFF2-40B4-BE49-F238E27FC236}">
                  <a16:creationId xmlns:a16="http://schemas.microsoft.com/office/drawing/2014/main" id="{E81924F4-64B9-4036-ADF0-48EF4B075AFB}"/>
                </a:ext>
              </a:extLst>
            </p:cNvPr>
            <p:cNvSpPr>
              <a:spLocks noChangeArrowheads="1"/>
            </p:cNvSpPr>
            <p:nvPr/>
          </p:nvSpPr>
          <p:spPr bwMode="auto">
            <a:xfrm>
              <a:off x="6661544" y="2646363"/>
              <a:ext cx="1417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a:solidFill>
                    <a:schemeClr val="accent1"/>
                  </a:solidFill>
                  <a:latin typeface="Open Sans Semibold" panose="020B0706030804020204" pitchFamily="34" charset="0"/>
                </a:rPr>
                <a:t>Abdullahi</a:t>
              </a:r>
              <a:endParaRPr kumimoji="0" lang="ru-UA" altLang="ru-UA" sz="1800" b="0" i="0" u="none" strike="noStrike" cap="none" normalizeH="0" baseline="0" dirty="0">
                <a:ln>
                  <a:noFill/>
                </a:ln>
                <a:solidFill>
                  <a:schemeClr val="accent1"/>
                </a:solidFill>
                <a:effectLst/>
              </a:endParaRPr>
            </a:p>
          </p:txBody>
        </p:sp>
      </p:grpSp>
      <p:grpSp>
        <p:nvGrpSpPr>
          <p:cNvPr id="9" name="Group 8">
            <a:extLst>
              <a:ext uri="{FF2B5EF4-FFF2-40B4-BE49-F238E27FC236}">
                <a16:creationId xmlns:a16="http://schemas.microsoft.com/office/drawing/2014/main" id="{5EDA30D3-D038-4B4F-911C-B5658CFD2B0B}"/>
              </a:ext>
            </a:extLst>
          </p:cNvPr>
          <p:cNvGrpSpPr/>
          <p:nvPr/>
        </p:nvGrpSpPr>
        <p:grpSpPr>
          <a:xfrm>
            <a:off x="9161011" y="5573713"/>
            <a:ext cx="1463790" cy="599619"/>
            <a:chOff x="9161011" y="5573713"/>
            <a:chExt cx="1463790" cy="599619"/>
          </a:xfrm>
        </p:grpSpPr>
        <p:sp>
          <p:nvSpPr>
            <p:cNvPr id="26" name="Rectangle 26">
              <a:extLst>
                <a:ext uri="{FF2B5EF4-FFF2-40B4-BE49-F238E27FC236}">
                  <a16:creationId xmlns:a16="http://schemas.microsoft.com/office/drawing/2014/main" id="{3A2664FF-D83F-4CBF-AD5A-231830CC2E30}"/>
                </a:ext>
              </a:extLst>
            </p:cNvPr>
            <p:cNvSpPr>
              <a:spLocks noChangeArrowheads="1"/>
            </p:cNvSpPr>
            <p:nvPr/>
          </p:nvSpPr>
          <p:spPr bwMode="auto">
            <a:xfrm>
              <a:off x="9161011" y="5957888"/>
              <a:ext cx="14439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400" dirty="0">
                  <a:solidFill>
                    <a:schemeClr val="accent1"/>
                  </a:solidFill>
                  <a:latin typeface="Open Sans" panose="020B0606030504020204" pitchFamily="34" charset="0"/>
                </a:rPr>
                <a:t>Graphic Designer</a:t>
              </a:r>
              <a:endParaRPr kumimoji="0" lang="ru-UA" altLang="ru-UA" sz="1800" b="0" i="0" u="none" strike="noStrike" cap="none" normalizeH="0" baseline="0" dirty="0">
                <a:ln>
                  <a:noFill/>
                </a:ln>
                <a:solidFill>
                  <a:schemeClr val="accent1"/>
                </a:solidFill>
                <a:effectLst/>
              </a:endParaRPr>
            </a:p>
          </p:txBody>
        </p:sp>
        <p:sp>
          <p:nvSpPr>
            <p:cNvPr id="27" name="Rectangle 27">
              <a:extLst>
                <a:ext uri="{FF2B5EF4-FFF2-40B4-BE49-F238E27FC236}">
                  <a16:creationId xmlns:a16="http://schemas.microsoft.com/office/drawing/2014/main" id="{614E89D5-F976-43E3-A2C1-5B0BD0EDCB4C}"/>
                </a:ext>
              </a:extLst>
            </p:cNvPr>
            <p:cNvSpPr>
              <a:spLocks noChangeArrowheads="1"/>
            </p:cNvSpPr>
            <p:nvPr/>
          </p:nvSpPr>
          <p:spPr bwMode="auto">
            <a:xfrm>
              <a:off x="9183701" y="5573713"/>
              <a:ext cx="1441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a:solidFill>
                    <a:schemeClr val="accent1"/>
                  </a:solidFill>
                  <a:latin typeface="Open Sans Semibold" panose="020B0706030804020204" pitchFamily="34" charset="0"/>
                </a:rPr>
                <a:t>Abdikadir</a:t>
              </a:r>
              <a:endParaRPr kumimoji="0" lang="ru-UA" altLang="ru-UA" sz="1800" b="0" i="0" u="none" strike="noStrike" cap="none" normalizeH="0" baseline="0" dirty="0">
                <a:ln>
                  <a:noFill/>
                </a:ln>
                <a:solidFill>
                  <a:schemeClr val="accent1"/>
                </a:solidFill>
                <a:effectLst/>
              </a:endParaRPr>
            </a:p>
          </p:txBody>
        </p:sp>
      </p:grpSp>
      <p:grpSp>
        <p:nvGrpSpPr>
          <p:cNvPr id="5" name="Group 4">
            <a:extLst>
              <a:ext uri="{FF2B5EF4-FFF2-40B4-BE49-F238E27FC236}">
                <a16:creationId xmlns:a16="http://schemas.microsoft.com/office/drawing/2014/main" id="{0C7E59B2-9092-45B9-902E-31D0FABE8F7D}"/>
              </a:ext>
            </a:extLst>
          </p:cNvPr>
          <p:cNvGrpSpPr/>
          <p:nvPr/>
        </p:nvGrpSpPr>
        <p:grpSpPr>
          <a:xfrm>
            <a:off x="9251950" y="2646363"/>
            <a:ext cx="1274003" cy="599619"/>
            <a:chOff x="9251950" y="2646363"/>
            <a:chExt cx="1274003" cy="599619"/>
          </a:xfrm>
        </p:grpSpPr>
        <p:sp>
          <p:nvSpPr>
            <p:cNvPr id="28" name="Rectangle 28">
              <a:extLst>
                <a:ext uri="{FF2B5EF4-FFF2-40B4-BE49-F238E27FC236}">
                  <a16:creationId xmlns:a16="http://schemas.microsoft.com/office/drawing/2014/main" id="{67569E5F-117A-4EF5-993F-F8407AD5845F}"/>
                </a:ext>
              </a:extLst>
            </p:cNvPr>
            <p:cNvSpPr>
              <a:spLocks noChangeArrowheads="1"/>
            </p:cNvSpPr>
            <p:nvPr/>
          </p:nvSpPr>
          <p:spPr bwMode="auto">
            <a:xfrm>
              <a:off x="9251950" y="3030538"/>
              <a:ext cx="1274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a:ln>
                    <a:noFill/>
                  </a:ln>
                  <a:solidFill>
                    <a:schemeClr val="accent1"/>
                  </a:solidFill>
                  <a:effectLst/>
                  <a:latin typeface="Open Sans" panose="020B0606030504020204" pitchFamily="34" charset="0"/>
                </a:rPr>
                <a:t>Cloud Architect</a:t>
              </a:r>
              <a:endParaRPr kumimoji="0" lang="ru-UA" altLang="ru-UA" sz="1800" b="0" i="0" u="none" strike="noStrike" cap="none" normalizeH="0" baseline="0">
                <a:ln>
                  <a:noFill/>
                </a:ln>
                <a:solidFill>
                  <a:schemeClr val="accent1"/>
                </a:solidFill>
                <a:effectLst/>
              </a:endParaRPr>
            </a:p>
          </p:txBody>
        </p:sp>
        <p:sp>
          <p:nvSpPr>
            <p:cNvPr id="29" name="Rectangle 29">
              <a:extLst>
                <a:ext uri="{FF2B5EF4-FFF2-40B4-BE49-F238E27FC236}">
                  <a16:creationId xmlns:a16="http://schemas.microsoft.com/office/drawing/2014/main" id="{6F006859-E477-45B8-8803-902B962238B3}"/>
                </a:ext>
              </a:extLst>
            </p:cNvPr>
            <p:cNvSpPr>
              <a:spLocks noChangeArrowheads="1"/>
            </p:cNvSpPr>
            <p:nvPr/>
          </p:nvSpPr>
          <p:spPr bwMode="auto">
            <a:xfrm>
              <a:off x="9322103" y="2646363"/>
              <a:ext cx="11750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a:solidFill>
                    <a:schemeClr val="accent1"/>
                  </a:solidFill>
                  <a:latin typeface="Open Sans Semibold" panose="020B0706030804020204" pitchFamily="34" charset="0"/>
                </a:rPr>
                <a:t>Shamso</a:t>
              </a:r>
              <a:endParaRPr kumimoji="0" lang="ru-UA" altLang="ru-UA" sz="1800" b="0" i="0" u="none" strike="noStrike" cap="none" normalizeH="0" baseline="0" dirty="0">
                <a:ln>
                  <a:noFill/>
                </a:ln>
                <a:solidFill>
                  <a:schemeClr val="accent1"/>
                </a:solidFill>
                <a:effectLst/>
              </a:endParaRPr>
            </a:p>
          </p:txBody>
        </p:sp>
      </p:grpSp>
      <p:pic>
        <p:nvPicPr>
          <p:cNvPr id="30" name="Picture Placeholder 29">
            <a:extLst>
              <a:ext uri="{FF2B5EF4-FFF2-40B4-BE49-F238E27FC236}">
                <a16:creationId xmlns:a16="http://schemas.microsoft.com/office/drawing/2014/main" id="{D2FF39D0-1CF4-40EB-89F6-C4F91BAE369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4896" r="4896"/>
          <a:stretch>
            <a:fillRect/>
          </a:stretch>
        </p:blipFill>
        <p:spPr/>
      </p:pic>
      <p:pic>
        <p:nvPicPr>
          <p:cNvPr id="33" name="Picture Placeholder 32">
            <a:extLst>
              <a:ext uri="{FF2B5EF4-FFF2-40B4-BE49-F238E27FC236}">
                <a16:creationId xmlns:a16="http://schemas.microsoft.com/office/drawing/2014/main" id="{5E9780BD-03B0-E6F1-B8CA-D61885106C76}"/>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57" t="6527" r="-57" b="18581"/>
          <a:stretch>
            <a:fillRect/>
          </a:stretch>
        </p:blipFill>
        <p:spPr>
          <a:xfrm>
            <a:off x="4013807" y="778352"/>
            <a:ext cx="1644357" cy="1643063"/>
          </a:xfrm>
        </p:spPr>
      </p:pic>
      <p:pic>
        <p:nvPicPr>
          <p:cNvPr id="35" name="Picture Placeholder 34">
            <a:extLst>
              <a:ext uri="{FF2B5EF4-FFF2-40B4-BE49-F238E27FC236}">
                <a16:creationId xmlns:a16="http://schemas.microsoft.com/office/drawing/2014/main" id="{FB25C307-3303-33FE-3714-965D08594E1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4073" r="4073"/>
          <a:stretch>
            <a:fillRect/>
          </a:stretch>
        </p:blipFill>
        <p:spPr/>
      </p:pic>
      <p:pic>
        <p:nvPicPr>
          <p:cNvPr id="66" name="Picture Placeholder 65">
            <a:extLst>
              <a:ext uri="{FF2B5EF4-FFF2-40B4-BE49-F238E27FC236}">
                <a16:creationId xmlns:a16="http://schemas.microsoft.com/office/drawing/2014/main" id="{4B22543A-B157-71FF-0704-88AB2E8E4A5E}"/>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4614" b="4614"/>
          <a:stretch>
            <a:fillRect/>
          </a:stretch>
        </p:blipFill>
        <p:spPr/>
      </p:pic>
      <p:pic>
        <p:nvPicPr>
          <p:cNvPr id="13" name="Picture Placeholder 12">
            <a:extLst>
              <a:ext uri="{FF2B5EF4-FFF2-40B4-BE49-F238E27FC236}">
                <a16:creationId xmlns:a16="http://schemas.microsoft.com/office/drawing/2014/main" id="{7C4C13EF-9A5E-966B-48CD-B8EADBB0BDE3}"/>
              </a:ext>
            </a:extLst>
          </p:cNvPr>
          <p:cNvPicPr>
            <a:picLocks noGrp="1" noChangeAspect="1"/>
          </p:cNvPicPr>
          <p:nvPr>
            <p:ph type="pic" sz="quarter" idx="19"/>
          </p:nvPr>
        </p:nvPicPr>
        <p:blipFill rotWithShape="1">
          <a:blip r:embed="rId7">
            <a:extLst>
              <a:ext uri="{28A0092B-C50C-407E-A947-70E740481C1C}">
                <a14:useLocalDpi xmlns:a14="http://schemas.microsoft.com/office/drawing/2010/main" val="0"/>
              </a:ext>
            </a:extLst>
          </a:blip>
          <a:srcRect l="3230" t="541" b="-541"/>
          <a:stretch>
            <a:fillRect/>
          </a:stretch>
        </p:blipFill>
        <p:spPr>
          <a:xfrm>
            <a:off x="9069511" y="3707082"/>
            <a:ext cx="1644357" cy="1643063"/>
          </a:xfrm>
        </p:spPr>
      </p:pic>
      <p:pic>
        <p:nvPicPr>
          <p:cNvPr id="70" name="Picture Placeholder 69">
            <a:extLst>
              <a:ext uri="{FF2B5EF4-FFF2-40B4-BE49-F238E27FC236}">
                <a16:creationId xmlns:a16="http://schemas.microsoft.com/office/drawing/2014/main" id="{1509C2D7-056D-E331-C120-782A0CEF14A6}"/>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t="9715" b="9715"/>
          <a:stretch>
            <a:fillRect/>
          </a:stretch>
        </p:blipFill>
        <p:spPr/>
      </p:pic>
      <p:pic>
        <p:nvPicPr>
          <p:cNvPr id="73" name="Picture Placeholder 72">
            <a:extLst>
              <a:ext uri="{FF2B5EF4-FFF2-40B4-BE49-F238E27FC236}">
                <a16:creationId xmlns:a16="http://schemas.microsoft.com/office/drawing/2014/main" id="{0B7E0FF6-7232-A721-B8EB-8A2764F3A3D5}"/>
              </a:ext>
            </a:extLst>
          </p:cNvPr>
          <p:cNvPicPr>
            <a:picLocks noGrp="1" noChangeAspect="1"/>
          </p:cNvPicPr>
          <p:nvPr>
            <p:ph type="pic" sz="quarter" idx="17"/>
          </p:nvPr>
        </p:nvPicPr>
        <p:blipFill rotWithShape="1">
          <a:blip r:embed="rId9">
            <a:extLst>
              <a:ext uri="{28A0092B-C50C-407E-A947-70E740481C1C}">
                <a14:useLocalDpi xmlns:a14="http://schemas.microsoft.com/office/drawing/2010/main" val="0"/>
              </a:ext>
            </a:extLst>
          </a:blip>
          <a:srcRect l="14911" t="5537" r="6826" b="27850"/>
          <a:stretch>
            <a:fillRect/>
          </a:stretch>
        </p:blipFill>
        <p:spPr>
          <a:xfrm>
            <a:off x="4013807" y="3707082"/>
            <a:ext cx="1644357" cy="1643063"/>
          </a:xfrm>
        </p:spPr>
      </p:pic>
      <p:pic>
        <p:nvPicPr>
          <p:cNvPr id="11" name="Picture Placeholder 10">
            <a:extLst>
              <a:ext uri="{FF2B5EF4-FFF2-40B4-BE49-F238E27FC236}">
                <a16:creationId xmlns:a16="http://schemas.microsoft.com/office/drawing/2014/main" id="{C5D2777F-49CF-4671-7090-1E85F5682965}"/>
              </a:ext>
            </a:extLst>
          </p:cNvPr>
          <p:cNvPicPr>
            <a:picLocks noGrp="1" noChangeAspect="1"/>
          </p:cNvPicPr>
          <p:nvPr>
            <p:ph type="pic" sz="quarter" idx="16"/>
          </p:nvPr>
        </p:nvPicPr>
        <p:blipFill rotWithShape="1">
          <a:blip r:embed="rId10">
            <a:extLst>
              <a:ext uri="{28A0092B-C50C-407E-A947-70E740481C1C}">
                <a14:useLocalDpi xmlns:a14="http://schemas.microsoft.com/office/drawing/2010/main" val="0"/>
              </a:ext>
            </a:extLst>
          </a:blip>
          <a:srcRect l="13711" t="7563" r="13711" b="24959"/>
          <a:stretch>
            <a:fillRect/>
          </a:stretch>
        </p:blipFill>
        <p:spPr>
          <a:xfrm>
            <a:off x="1469390" y="3707082"/>
            <a:ext cx="1644357" cy="1643063"/>
          </a:xfrm>
        </p:spPr>
      </p:pic>
    </p:spTree>
    <p:extLst>
      <p:ext uri="{BB962C8B-B14F-4D97-AF65-F5344CB8AC3E}">
        <p14:creationId xmlns:p14="http://schemas.microsoft.com/office/powerpoint/2010/main" val="279766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ppt_x"/>
                                          </p:val>
                                        </p:tav>
                                        <p:tav tm="100000">
                                          <p:val>
                                            <p:strVal val="#ppt_x"/>
                                          </p:val>
                                        </p:tav>
                                      </p:tavLst>
                                    </p:anim>
                                    <p:anim calcmode="lin" valueType="num">
                                      <p:cBhvr additive="base">
                                        <p:cTn id="24" dur="1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ppt_x"/>
                                          </p:val>
                                        </p:tav>
                                        <p:tav tm="100000">
                                          <p:val>
                                            <p:strVal val="#ppt_x"/>
                                          </p:val>
                                        </p:tav>
                                      </p:tavLst>
                                    </p:anim>
                                    <p:anim calcmode="lin" valueType="num">
                                      <p:cBhvr additive="base">
                                        <p:cTn id="28" dur="10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ppt_x"/>
                                          </p:val>
                                        </p:tav>
                                        <p:tav tm="100000">
                                          <p:val>
                                            <p:strVal val="#ppt_x"/>
                                          </p:val>
                                        </p:tav>
                                      </p:tavLst>
                                    </p:anim>
                                    <p:anim calcmode="lin" valueType="num">
                                      <p:cBhvr additive="base">
                                        <p:cTn id="32" dur="10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000" fill="hold"/>
                                        <p:tgtEl>
                                          <p:spTgt spid="9"/>
                                        </p:tgtEl>
                                        <p:attrNameLst>
                                          <p:attrName>ppt_x</p:attrName>
                                        </p:attrNameLst>
                                      </p:cBhvr>
                                      <p:tavLst>
                                        <p:tav tm="0">
                                          <p:val>
                                            <p:strVal val="#ppt_x"/>
                                          </p:val>
                                        </p:tav>
                                        <p:tav tm="100000">
                                          <p:val>
                                            <p:strVal val="#ppt_x"/>
                                          </p:val>
                                        </p:tav>
                                      </p:tavLst>
                                    </p:anim>
                                    <p:anim calcmode="lin" valueType="num">
                                      <p:cBhvr additive="base">
                                        <p:cTn id="36" dur="10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1" decel="10000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1000" fill="hold"/>
                                        <p:tgtEl>
                                          <p:spTgt spid="38"/>
                                        </p:tgtEl>
                                        <p:attrNameLst>
                                          <p:attrName>ppt_x</p:attrName>
                                        </p:attrNameLst>
                                      </p:cBhvr>
                                      <p:tavLst>
                                        <p:tav tm="0">
                                          <p:val>
                                            <p:strVal val="#ppt_x"/>
                                          </p:val>
                                        </p:tav>
                                        <p:tav tm="100000">
                                          <p:val>
                                            <p:strVal val="#ppt_x"/>
                                          </p:val>
                                        </p:tav>
                                      </p:tavLst>
                                    </p:anim>
                                    <p:anim calcmode="lin" valueType="num">
                                      <p:cBhvr additive="base">
                                        <p:cTn id="40" dur="1000" fill="hold"/>
                                        <p:tgtEl>
                                          <p:spTgt spid="38"/>
                                        </p:tgtEl>
                                        <p:attrNameLst>
                                          <p:attrName>ppt_y</p:attrName>
                                        </p:attrNameLst>
                                      </p:cBhvr>
                                      <p:tavLst>
                                        <p:tav tm="0">
                                          <p:val>
                                            <p:strVal val="0-#ppt_h/2"/>
                                          </p:val>
                                        </p:tav>
                                        <p:tav tm="100000">
                                          <p:val>
                                            <p:strVal val="#ppt_y"/>
                                          </p:val>
                                        </p:tav>
                                      </p:tavLst>
                                    </p:anim>
                                  </p:childTnLst>
                                </p:cTn>
                              </p:par>
                              <p:par>
                                <p:cTn id="41" presetID="2" presetClass="entr" presetSubtype="1" decel="100000" fill="hold" nodeType="withEffect">
                                  <p:stCondLst>
                                    <p:cond delay="10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1000" fill="hold"/>
                                        <p:tgtEl>
                                          <p:spTgt spid="41"/>
                                        </p:tgtEl>
                                        <p:attrNameLst>
                                          <p:attrName>ppt_x</p:attrName>
                                        </p:attrNameLst>
                                      </p:cBhvr>
                                      <p:tavLst>
                                        <p:tav tm="0">
                                          <p:val>
                                            <p:strVal val="#ppt_x"/>
                                          </p:val>
                                        </p:tav>
                                        <p:tav tm="100000">
                                          <p:val>
                                            <p:strVal val="#ppt_x"/>
                                          </p:val>
                                        </p:tav>
                                      </p:tavLst>
                                    </p:anim>
                                    <p:anim calcmode="lin" valueType="num">
                                      <p:cBhvr additive="base">
                                        <p:cTn id="44" dur="1000" fill="hold"/>
                                        <p:tgtEl>
                                          <p:spTgt spid="41"/>
                                        </p:tgtEl>
                                        <p:attrNameLst>
                                          <p:attrName>ppt_y</p:attrName>
                                        </p:attrNameLst>
                                      </p:cBhvr>
                                      <p:tavLst>
                                        <p:tav tm="0">
                                          <p:val>
                                            <p:strVal val="0-#ppt_h/2"/>
                                          </p:val>
                                        </p:tav>
                                        <p:tav tm="100000">
                                          <p:val>
                                            <p:strVal val="#ppt_y"/>
                                          </p:val>
                                        </p:tav>
                                      </p:tavLst>
                                    </p:anim>
                                  </p:childTnLst>
                                </p:cTn>
                              </p:par>
                              <p:par>
                                <p:cTn id="45" presetID="2" presetClass="entr" presetSubtype="1" decel="100000" fill="hold" nodeType="withEffect">
                                  <p:stCondLst>
                                    <p:cond delay="20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1000" fill="hold"/>
                                        <p:tgtEl>
                                          <p:spTgt spid="44"/>
                                        </p:tgtEl>
                                        <p:attrNameLst>
                                          <p:attrName>ppt_x</p:attrName>
                                        </p:attrNameLst>
                                      </p:cBhvr>
                                      <p:tavLst>
                                        <p:tav tm="0">
                                          <p:val>
                                            <p:strVal val="#ppt_x"/>
                                          </p:val>
                                        </p:tav>
                                        <p:tav tm="100000">
                                          <p:val>
                                            <p:strVal val="#ppt_x"/>
                                          </p:val>
                                        </p:tav>
                                      </p:tavLst>
                                    </p:anim>
                                    <p:anim calcmode="lin" valueType="num">
                                      <p:cBhvr additive="base">
                                        <p:cTn id="48" dur="1000" fill="hold"/>
                                        <p:tgtEl>
                                          <p:spTgt spid="44"/>
                                        </p:tgtEl>
                                        <p:attrNameLst>
                                          <p:attrName>ppt_y</p:attrName>
                                        </p:attrNameLst>
                                      </p:cBhvr>
                                      <p:tavLst>
                                        <p:tav tm="0">
                                          <p:val>
                                            <p:strVal val="0-#ppt_h/2"/>
                                          </p:val>
                                        </p:tav>
                                        <p:tav tm="100000">
                                          <p:val>
                                            <p:strVal val="#ppt_y"/>
                                          </p:val>
                                        </p:tav>
                                      </p:tavLst>
                                    </p:anim>
                                  </p:childTnLst>
                                </p:cTn>
                              </p:par>
                              <p:par>
                                <p:cTn id="49" presetID="2" presetClass="entr" presetSubtype="1" decel="100000" fill="hold" nodeType="withEffect">
                                  <p:stCondLst>
                                    <p:cond delay="30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1000" fill="hold"/>
                                        <p:tgtEl>
                                          <p:spTgt spid="47"/>
                                        </p:tgtEl>
                                        <p:attrNameLst>
                                          <p:attrName>ppt_x</p:attrName>
                                        </p:attrNameLst>
                                      </p:cBhvr>
                                      <p:tavLst>
                                        <p:tav tm="0">
                                          <p:val>
                                            <p:strVal val="#ppt_x"/>
                                          </p:val>
                                        </p:tav>
                                        <p:tav tm="100000">
                                          <p:val>
                                            <p:strVal val="#ppt_x"/>
                                          </p:val>
                                        </p:tav>
                                      </p:tavLst>
                                    </p:anim>
                                    <p:anim calcmode="lin" valueType="num">
                                      <p:cBhvr additive="base">
                                        <p:cTn id="52" dur="1000" fill="hold"/>
                                        <p:tgtEl>
                                          <p:spTgt spid="47"/>
                                        </p:tgtEl>
                                        <p:attrNameLst>
                                          <p:attrName>ppt_y</p:attrName>
                                        </p:attrNameLst>
                                      </p:cBhvr>
                                      <p:tavLst>
                                        <p:tav tm="0">
                                          <p:val>
                                            <p:strVal val="0-#ppt_h/2"/>
                                          </p:val>
                                        </p:tav>
                                        <p:tav tm="100000">
                                          <p:val>
                                            <p:strVal val="#ppt_y"/>
                                          </p:val>
                                        </p:tav>
                                      </p:tavLst>
                                    </p:anim>
                                  </p:childTnLst>
                                </p:cTn>
                              </p:par>
                              <p:par>
                                <p:cTn id="53" presetID="2" presetClass="entr" presetSubtype="1" decel="100000" fill="hold" nodeType="withEffect">
                                  <p:stCondLst>
                                    <p:cond delay="40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1000" fill="hold"/>
                                        <p:tgtEl>
                                          <p:spTgt spid="50"/>
                                        </p:tgtEl>
                                        <p:attrNameLst>
                                          <p:attrName>ppt_x</p:attrName>
                                        </p:attrNameLst>
                                      </p:cBhvr>
                                      <p:tavLst>
                                        <p:tav tm="0">
                                          <p:val>
                                            <p:strVal val="#ppt_x"/>
                                          </p:val>
                                        </p:tav>
                                        <p:tav tm="100000">
                                          <p:val>
                                            <p:strVal val="#ppt_x"/>
                                          </p:val>
                                        </p:tav>
                                      </p:tavLst>
                                    </p:anim>
                                    <p:anim calcmode="lin" valueType="num">
                                      <p:cBhvr additive="base">
                                        <p:cTn id="56" dur="1000" fill="hold"/>
                                        <p:tgtEl>
                                          <p:spTgt spid="50"/>
                                        </p:tgtEl>
                                        <p:attrNameLst>
                                          <p:attrName>ppt_y</p:attrName>
                                        </p:attrNameLst>
                                      </p:cBhvr>
                                      <p:tavLst>
                                        <p:tav tm="0">
                                          <p:val>
                                            <p:strVal val="0-#ppt_h/2"/>
                                          </p:val>
                                        </p:tav>
                                        <p:tav tm="100000">
                                          <p:val>
                                            <p:strVal val="#ppt_y"/>
                                          </p:val>
                                        </p:tav>
                                      </p:tavLst>
                                    </p:anim>
                                  </p:childTnLst>
                                </p:cTn>
                              </p:par>
                              <p:par>
                                <p:cTn id="57" presetID="2" presetClass="entr" presetSubtype="1" decel="100000" fill="hold" nodeType="withEffect">
                                  <p:stCondLst>
                                    <p:cond delay="50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1000" fill="hold"/>
                                        <p:tgtEl>
                                          <p:spTgt spid="53"/>
                                        </p:tgtEl>
                                        <p:attrNameLst>
                                          <p:attrName>ppt_x</p:attrName>
                                        </p:attrNameLst>
                                      </p:cBhvr>
                                      <p:tavLst>
                                        <p:tav tm="0">
                                          <p:val>
                                            <p:strVal val="#ppt_x"/>
                                          </p:val>
                                        </p:tav>
                                        <p:tav tm="100000">
                                          <p:val>
                                            <p:strVal val="#ppt_x"/>
                                          </p:val>
                                        </p:tav>
                                      </p:tavLst>
                                    </p:anim>
                                    <p:anim calcmode="lin" valueType="num">
                                      <p:cBhvr additive="base">
                                        <p:cTn id="60" dur="1000" fill="hold"/>
                                        <p:tgtEl>
                                          <p:spTgt spid="53"/>
                                        </p:tgtEl>
                                        <p:attrNameLst>
                                          <p:attrName>ppt_y</p:attrName>
                                        </p:attrNameLst>
                                      </p:cBhvr>
                                      <p:tavLst>
                                        <p:tav tm="0">
                                          <p:val>
                                            <p:strVal val="0-#ppt_h/2"/>
                                          </p:val>
                                        </p:tav>
                                        <p:tav tm="100000">
                                          <p:val>
                                            <p:strVal val="#ppt_y"/>
                                          </p:val>
                                        </p:tav>
                                      </p:tavLst>
                                    </p:anim>
                                  </p:childTnLst>
                                </p:cTn>
                              </p:par>
                              <p:par>
                                <p:cTn id="61" presetID="2" presetClass="entr" presetSubtype="1" decel="100000" fill="hold" nodeType="withEffect">
                                  <p:stCondLst>
                                    <p:cond delay="60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1000" fill="hold"/>
                                        <p:tgtEl>
                                          <p:spTgt spid="56"/>
                                        </p:tgtEl>
                                        <p:attrNameLst>
                                          <p:attrName>ppt_x</p:attrName>
                                        </p:attrNameLst>
                                      </p:cBhvr>
                                      <p:tavLst>
                                        <p:tav tm="0">
                                          <p:val>
                                            <p:strVal val="#ppt_x"/>
                                          </p:val>
                                        </p:tav>
                                        <p:tav tm="100000">
                                          <p:val>
                                            <p:strVal val="#ppt_x"/>
                                          </p:val>
                                        </p:tav>
                                      </p:tavLst>
                                    </p:anim>
                                    <p:anim calcmode="lin" valueType="num">
                                      <p:cBhvr additive="base">
                                        <p:cTn id="64" dur="1000" fill="hold"/>
                                        <p:tgtEl>
                                          <p:spTgt spid="56"/>
                                        </p:tgtEl>
                                        <p:attrNameLst>
                                          <p:attrName>ppt_y</p:attrName>
                                        </p:attrNameLst>
                                      </p:cBhvr>
                                      <p:tavLst>
                                        <p:tav tm="0">
                                          <p:val>
                                            <p:strVal val="0-#ppt_h/2"/>
                                          </p:val>
                                        </p:tav>
                                        <p:tav tm="100000">
                                          <p:val>
                                            <p:strVal val="#ppt_y"/>
                                          </p:val>
                                        </p:tav>
                                      </p:tavLst>
                                    </p:anim>
                                  </p:childTnLst>
                                </p:cTn>
                              </p:par>
                              <p:par>
                                <p:cTn id="65" presetID="2" presetClass="entr" presetSubtype="1" decel="100000" fill="hold" nodeType="withEffect">
                                  <p:stCondLst>
                                    <p:cond delay="70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1000" fill="hold"/>
                                        <p:tgtEl>
                                          <p:spTgt spid="59"/>
                                        </p:tgtEl>
                                        <p:attrNameLst>
                                          <p:attrName>ppt_x</p:attrName>
                                        </p:attrNameLst>
                                      </p:cBhvr>
                                      <p:tavLst>
                                        <p:tav tm="0">
                                          <p:val>
                                            <p:strVal val="#ppt_x"/>
                                          </p:val>
                                        </p:tav>
                                        <p:tav tm="100000">
                                          <p:val>
                                            <p:strVal val="#ppt_x"/>
                                          </p:val>
                                        </p:tav>
                                      </p:tavLst>
                                    </p:anim>
                                    <p:anim calcmode="lin" valueType="num">
                                      <p:cBhvr additive="base">
                                        <p:cTn id="68" dur="100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2C38C761-CBDB-46C2-84BC-2CEEC43FC93C}"/>
              </a:ext>
            </a:extLst>
          </p:cNvPr>
          <p:cNvGrpSpPr/>
          <p:nvPr/>
        </p:nvGrpSpPr>
        <p:grpSpPr>
          <a:xfrm>
            <a:off x="1827212" y="1349375"/>
            <a:ext cx="8355013" cy="5148264"/>
            <a:chOff x="1827212" y="1349375"/>
            <a:chExt cx="8355013" cy="5148264"/>
          </a:xfrm>
        </p:grpSpPr>
        <p:sp>
          <p:nvSpPr>
            <p:cNvPr id="6" name="Freeform 6">
              <a:extLst>
                <a:ext uri="{FF2B5EF4-FFF2-40B4-BE49-F238E27FC236}">
                  <a16:creationId xmlns:a16="http://schemas.microsoft.com/office/drawing/2014/main" id="{ED91BEA1-BA41-48DD-B3E9-58620E27E6EA}"/>
                </a:ext>
              </a:extLst>
            </p:cNvPr>
            <p:cNvSpPr>
              <a:spLocks noEditPoints="1"/>
            </p:cNvSpPr>
            <p:nvPr/>
          </p:nvSpPr>
          <p:spPr bwMode="auto">
            <a:xfrm>
              <a:off x="1838325" y="1349375"/>
              <a:ext cx="8343900" cy="5135563"/>
            </a:xfrm>
            <a:custGeom>
              <a:avLst/>
              <a:gdLst>
                <a:gd name="T0" fmla="*/ 1892 w 2192"/>
                <a:gd name="T1" fmla="*/ 657 h 1348"/>
                <a:gd name="T2" fmla="*/ 1934 w 2192"/>
                <a:gd name="T3" fmla="*/ 476 h 1348"/>
                <a:gd name="T4" fmla="*/ 1935 w 2192"/>
                <a:gd name="T5" fmla="*/ 542 h 1348"/>
                <a:gd name="T6" fmla="*/ 1820 w 2192"/>
                <a:gd name="T7" fmla="*/ 901 h 1348"/>
                <a:gd name="T8" fmla="*/ 1868 w 2192"/>
                <a:gd name="T9" fmla="*/ 887 h 1348"/>
                <a:gd name="T10" fmla="*/ 1970 w 2192"/>
                <a:gd name="T11" fmla="*/ 1200 h 1348"/>
                <a:gd name="T12" fmla="*/ 1980 w 2192"/>
                <a:gd name="T13" fmla="*/ 1244 h 1348"/>
                <a:gd name="T14" fmla="*/ 2164 w 2192"/>
                <a:gd name="T15" fmla="*/ 1180 h 1348"/>
                <a:gd name="T16" fmla="*/ 652 w 2192"/>
                <a:gd name="T17" fmla="*/ 1138 h 1348"/>
                <a:gd name="T18" fmla="*/ 414 w 2192"/>
                <a:gd name="T19" fmla="*/ 682 h 1348"/>
                <a:gd name="T20" fmla="*/ 528 w 2192"/>
                <a:gd name="T21" fmla="*/ 453 h 1348"/>
                <a:gd name="T22" fmla="*/ 528 w 2192"/>
                <a:gd name="T23" fmla="*/ 267 h 1348"/>
                <a:gd name="T24" fmla="*/ 116 w 2192"/>
                <a:gd name="T25" fmla="*/ 208 h 1348"/>
                <a:gd name="T26" fmla="*/ 238 w 2192"/>
                <a:gd name="T27" fmla="*/ 434 h 1348"/>
                <a:gd name="T28" fmla="*/ 564 w 2192"/>
                <a:gd name="T29" fmla="*/ 1260 h 1348"/>
                <a:gd name="T30" fmla="*/ 990 w 2192"/>
                <a:gd name="T31" fmla="*/ 472 h 1348"/>
                <a:gd name="T32" fmla="*/ 962 w 2192"/>
                <a:gd name="T33" fmla="*/ 503 h 1348"/>
                <a:gd name="T34" fmla="*/ 681 w 2192"/>
                <a:gd name="T35" fmla="*/ 516 h 1348"/>
                <a:gd name="T36" fmla="*/ 485 w 2192"/>
                <a:gd name="T37" fmla="*/ 225 h 1348"/>
                <a:gd name="T38" fmla="*/ 409 w 2192"/>
                <a:gd name="T39" fmla="*/ 159 h 1348"/>
                <a:gd name="T40" fmla="*/ 521 w 2192"/>
                <a:gd name="T41" fmla="*/ 226 h 1348"/>
                <a:gd name="T42" fmla="*/ 677 w 2192"/>
                <a:gd name="T43" fmla="*/ 325 h 1348"/>
                <a:gd name="T44" fmla="*/ 639 w 2192"/>
                <a:gd name="T45" fmla="*/ 260 h 1348"/>
                <a:gd name="T46" fmla="*/ 893 w 2192"/>
                <a:gd name="T47" fmla="*/ 262 h 1348"/>
                <a:gd name="T48" fmla="*/ 814 w 2192"/>
                <a:gd name="T49" fmla="*/ 79 h 1348"/>
                <a:gd name="T50" fmla="*/ 941 w 2192"/>
                <a:gd name="T51" fmla="*/ 377 h 1348"/>
                <a:gd name="T52" fmla="*/ 599 w 2192"/>
                <a:gd name="T53" fmla="*/ 155 h 1348"/>
                <a:gd name="T54" fmla="*/ 571 w 2192"/>
                <a:gd name="T55" fmla="*/ 177 h 1348"/>
                <a:gd name="T56" fmla="*/ 653 w 2192"/>
                <a:gd name="T57" fmla="*/ 102 h 1348"/>
                <a:gd name="T58" fmla="*/ 462 w 2192"/>
                <a:gd name="T59" fmla="*/ 147 h 1348"/>
                <a:gd name="T60" fmla="*/ 487 w 2192"/>
                <a:gd name="T61" fmla="*/ 99 h 1348"/>
                <a:gd name="T62" fmla="*/ 1116 w 2192"/>
                <a:gd name="T63" fmla="*/ 152 h 1348"/>
                <a:gd name="T64" fmla="*/ 1425 w 2192"/>
                <a:gd name="T65" fmla="*/ 85 h 1348"/>
                <a:gd name="T66" fmla="*/ 1675 w 2192"/>
                <a:gd name="T67" fmla="*/ 109 h 1348"/>
                <a:gd name="T68" fmla="*/ 1725 w 2192"/>
                <a:gd name="T69" fmla="*/ 92 h 1348"/>
                <a:gd name="T70" fmla="*/ 1876 w 2192"/>
                <a:gd name="T71" fmla="*/ 825 h 1348"/>
                <a:gd name="T72" fmla="*/ 2062 w 2192"/>
                <a:gd name="T73" fmla="*/ 181 h 1348"/>
                <a:gd name="T74" fmla="*/ 1968 w 2192"/>
                <a:gd name="T75" fmla="*/ 345 h 1348"/>
                <a:gd name="T76" fmla="*/ 1860 w 2192"/>
                <a:gd name="T77" fmla="*/ 570 h 1348"/>
                <a:gd name="T78" fmla="*/ 1768 w 2192"/>
                <a:gd name="T79" fmla="*/ 741 h 1348"/>
                <a:gd name="T80" fmla="*/ 1397 w 2192"/>
                <a:gd name="T81" fmla="*/ 712 h 1348"/>
                <a:gd name="T82" fmla="*/ 1089 w 2192"/>
                <a:gd name="T83" fmla="*/ 866 h 1348"/>
                <a:gd name="T84" fmla="*/ 1204 w 2192"/>
                <a:gd name="T85" fmla="*/ 630 h 1348"/>
                <a:gd name="T86" fmla="*/ 1264 w 2192"/>
                <a:gd name="T87" fmla="*/ 546 h 1348"/>
                <a:gd name="T88" fmla="*/ 1174 w 2192"/>
                <a:gd name="T89" fmla="*/ 604 h 1348"/>
                <a:gd name="T90" fmla="*/ 1170 w 2192"/>
                <a:gd name="T91" fmla="*/ 635 h 1348"/>
                <a:gd name="T92" fmla="*/ 968 w 2192"/>
                <a:gd name="T93" fmla="*/ 616 h 1348"/>
                <a:gd name="T94" fmla="*/ 1074 w 2192"/>
                <a:gd name="T95" fmla="*/ 467 h 1348"/>
                <a:gd name="T96" fmla="*/ 1100 w 2192"/>
                <a:gd name="T97" fmla="*/ 483 h 1348"/>
                <a:gd name="T98" fmla="*/ 1129 w 2192"/>
                <a:gd name="T99" fmla="*/ 432 h 1348"/>
                <a:gd name="T100" fmla="*/ 1070 w 2192"/>
                <a:gd name="T101" fmla="*/ 398 h 1348"/>
                <a:gd name="T102" fmla="*/ 1108 w 2192"/>
                <a:gd name="T103" fmla="*/ 335 h 1348"/>
                <a:gd name="T104" fmla="*/ 1199 w 2192"/>
                <a:gd name="T105" fmla="*/ 314 h 1348"/>
                <a:gd name="T106" fmla="*/ 1306 w 2192"/>
                <a:gd name="T107" fmla="*/ 314 h 1348"/>
                <a:gd name="T108" fmla="*/ 1451 w 2192"/>
                <a:gd name="T109" fmla="*/ 308 h 1348"/>
                <a:gd name="T110" fmla="*/ 1494 w 2192"/>
                <a:gd name="T111" fmla="*/ 161 h 1348"/>
                <a:gd name="T112" fmla="*/ 1677 w 2192"/>
                <a:gd name="T113" fmla="*/ 183 h 1348"/>
                <a:gd name="T114" fmla="*/ 1976 w 2192"/>
                <a:gd name="T115" fmla="*/ 136 h 1348"/>
                <a:gd name="T116" fmla="*/ 1339 w 2192"/>
                <a:gd name="T117" fmla="*/ 610 h 1348"/>
                <a:gd name="T118" fmla="*/ 1688 w 2192"/>
                <a:gd name="T119" fmla="*/ 451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2" h="1348">
                  <a:moveTo>
                    <a:pt x="1243" y="1073"/>
                  </a:moveTo>
                  <a:cubicBezTo>
                    <a:pt x="1243" y="1073"/>
                    <a:pt x="1242" y="1073"/>
                    <a:pt x="1242" y="1073"/>
                  </a:cubicBezTo>
                  <a:cubicBezTo>
                    <a:pt x="1242" y="1073"/>
                    <a:pt x="1242" y="1073"/>
                    <a:pt x="1242" y="1073"/>
                  </a:cubicBezTo>
                  <a:lnTo>
                    <a:pt x="1243" y="1073"/>
                  </a:lnTo>
                  <a:close/>
                  <a:moveTo>
                    <a:pt x="1315" y="1038"/>
                  </a:moveTo>
                  <a:cubicBezTo>
                    <a:pt x="1320" y="1128"/>
                    <a:pt x="1355" y="1009"/>
                    <a:pt x="1362" y="1002"/>
                  </a:cubicBezTo>
                  <a:cubicBezTo>
                    <a:pt x="1365" y="995"/>
                    <a:pt x="1361" y="989"/>
                    <a:pt x="1360" y="976"/>
                  </a:cubicBezTo>
                  <a:cubicBezTo>
                    <a:pt x="1356" y="974"/>
                    <a:pt x="1348" y="990"/>
                    <a:pt x="1348" y="994"/>
                  </a:cubicBezTo>
                  <a:cubicBezTo>
                    <a:pt x="1325" y="1000"/>
                    <a:pt x="1322" y="1016"/>
                    <a:pt x="1315" y="1038"/>
                  </a:cubicBezTo>
                  <a:close/>
                  <a:moveTo>
                    <a:pt x="1881" y="636"/>
                  </a:moveTo>
                  <a:cubicBezTo>
                    <a:pt x="1880" y="640"/>
                    <a:pt x="1886" y="654"/>
                    <a:pt x="1892" y="657"/>
                  </a:cubicBezTo>
                  <a:cubicBezTo>
                    <a:pt x="1887" y="599"/>
                    <a:pt x="1927" y="646"/>
                    <a:pt x="1923" y="621"/>
                  </a:cubicBezTo>
                  <a:cubicBezTo>
                    <a:pt x="1925" y="619"/>
                    <a:pt x="1923" y="626"/>
                    <a:pt x="1934" y="619"/>
                  </a:cubicBezTo>
                  <a:cubicBezTo>
                    <a:pt x="1933" y="628"/>
                    <a:pt x="1946" y="602"/>
                    <a:pt x="1942" y="620"/>
                  </a:cubicBezTo>
                  <a:cubicBezTo>
                    <a:pt x="1952" y="623"/>
                    <a:pt x="1949" y="568"/>
                    <a:pt x="1933" y="555"/>
                  </a:cubicBezTo>
                  <a:cubicBezTo>
                    <a:pt x="1932" y="550"/>
                    <a:pt x="1933" y="612"/>
                    <a:pt x="1921" y="596"/>
                  </a:cubicBezTo>
                  <a:cubicBezTo>
                    <a:pt x="1914" y="621"/>
                    <a:pt x="1902" y="605"/>
                    <a:pt x="1881" y="636"/>
                  </a:cubicBezTo>
                  <a:close/>
                  <a:moveTo>
                    <a:pt x="1903" y="635"/>
                  </a:moveTo>
                  <a:cubicBezTo>
                    <a:pt x="1904" y="635"/>
                    <a:pt x="1910" y="635"/>
                    <a:pt x="1910" y="635"/>
                  </a:cubicBezTo>
                  <a:cubicBezTo>
                    <a:pt x="1908" y="616"/>
                    <a:pt x="1892" y="649"/>
                    <a:pt x="1903" y="635"/>
                  </a:cubicBezTo>
                  <a:close/>
                  <a:moveTo>
                    <a:pt x="1927" y="470"/>
                  </a:moveTo>
                  <a:cubicBezTo>
                    <a:pt x="1928" y="470"/>
                    <a:pt x="1934" y="476"/>
                    <a:pt x="1934" y="476"/>
                  </a:cubicBezTo>
                  <a:cubicBezTo>
                    <a:pt x="1930" y="463"/>
                    <a:pt x="1916" y="462"/>
                    <a:pt x="1906" y="426"/>
                  </a:cubicBezTo>
                  <a:cubicBezTo>
                    <a:pt x="1874" y="377"/>
                    <a:pt x="1919" y="480"/>
                    <a:pt x="1924" y="505"/>
                  </a:cubicBezTo>
                  <a:cubicBezTo>
                    <a:pt x="1943" y="515"/>
                    <a:pt x="1917" y="482"/>
                    <a:pt x="1927" y="470"/>
                  </a:cubicBezTo>
                  <a:close/>
                  <a:moveTo>
                    <a:pt x="1935" y="542"/>
                  </a:moveTo>
                  <a:cubicBezTo>
                    <a:pt x="1957" y="551"/>
                    <a:pt x="1937" y="545"/>
                    <a:pt x="1956" y="536"/>
                  </a:cubicBezTo>
                  <a:cubicBezTo>
                    <a:pt x="1954" y="535"/>
                    <a:pt x="1966" y="530"/>
                    <a:pt x="1958" y="532"/>
                  </a:cubicBezTo>
                  <a:cubicBezTo>
                    <a:pt x="1958" y="532"/>
                    <a:pt x="1951" y="522"/>
                    <a:pt x="1954" y="522"/>
                  </a:cubicBezTo>
                  <a:cubicBezTo>
                    <a:pt x="1928" y="535"/>
                    <a:pt x="1930" y="485"/>
                    <a:pt x="1926" y="535"/>
                  </a:cubicBezTo>
                  <a:cubicBezTo>
                    <a:pt x="1926" y="535"/>
                    <a:pt x="1924" y="542"/>
                    <a:pt x="1924" y="542"/>
                  </a:cubicBezTo>
                  <a:cubicBezTo>
                    <a:pt x="1925" y="547"/>
                    <a:pt x="1925" y="556"/>
                    <a:pt x="1933" y="551"/>
                  </a:cubicBezTo>
                  <a:cubicBezTo>
                    <a:pt x="1941" y="550"/>
                    <a:pt x="1916" y="545"/>
                    <a:pt x="1935" y="542"/>
                  </a:cubicBezTo>
                  <a:close/>
                  <a:moveTo>
                    <a:pt x="1569" y="850"/>
                  </a:moveTo>
                  <a:cubicBezTo>
                    <a:pt x="1581" y="859"/>
                    <a:pt x="1583" y="830"/>
                    <a:pt x="1568" y="830"/>
                  </a:cubicBezTo>
                  <a:cubicBezTo>
                    <a:pt x="1565" y="836"/>
                    <a:pt x="1566" y="837"/>
                    <a:pt x="1569" y="850"/>
                  </a:cubicBezTo>
                  <a:close/>
                  <a:moveTo>
                    <a:pt x="1742" y="914"/>
                  </a:moveTo>
                  <a:cubicBezTo>
                    <a:pt x="1715" y="873"/>
                    <a:pt x="1613" y="795"/>
                    <a:pt x="1733" y="936"/>
                  </a:cubicBezTo>
                  <a:cubicBezTo>
                    <a:pt x="1737" y="930"/>
                    <a:pt x="1747" y="942"/>
                    <a:pt x="1744" y="923"/>
                  </a:cubicBezTo>
                  <a:cubicBezTo>
                    <a:pt x="1743" y="925"/>
                    <a:pt x="1746" y="913"/>
                    <a:pt x="1742" y="914"/>
                  </a:cubicBezTo>
                  <a:close/>
                  <a:moveTo>
                    <a:pt x="1740" y="940"/>
                  </a:moveTo>
                  <a:cubicBezTo>
                    <a:pt x="1785" y="967"/>
                    <a:pt x="1838" y="944"/>
                    <a:pt x="1745" y="938"/>
                  </a:cubicBezTo>
                  <a:cubicBezTo>
                    <a:pt x="1747" y="939"/>
                    <a:pt x="1740" y="939"/>
                    <a:pt x="1740" y="940"/>
                  </a:cubicBezTo>
                  <a:close/>
                  <a:moveTo>
                    <a:pt x="1820" y="901"/>
                  </a:moveTo>
                  <a:cubicBezTo>
                    <a:pt x="1837" y="889"/>
                    <a:pt x="1815" y="874"/>
                    <a:pt x="1828" y="864"/>
                  </a:cubicBezTo>
                  <a:cubicBezTo>
                    <a:pt x="1850" y="823"/>
                    <a:pt x="1727" y="892"/>
                    <a:pt x="1783" y="916"/>
                  </a:cubicBezTo>
                  <a:cubicBezTo>
                    <a:pt x="1790" y="921"/>
                    <a:pt x="1814" y="928"/>
                    <a:pt x="1819" y="901"/>
                  </a:cubicBezTo>
                  <a:cubicBezTo>
                    <a:pt x="1818" y="902"/>
                    <a:pt x="1818" y="902"/>
                    <a:pt x="1820" y="901"/>
                  </a:cubicBezTo>
                  <a:close/>
                  <a:moveTo>
                    <a:pt x="1868" y="887"/>
                  </a:moveTo>
                  <a:cubicBezTo>
                    <a:pt x="1843" y="876"/>
                    <a:pt x="1817" y="916"/>
                    <a:pt x="1842" y="933"/>
                  </a:cubicBezTo>
                  <a:cubicBezTo>
                    <a:pt x="1844" y="897"/>
                    <a:pt x="1842" y="936"/>
                    <a:pt x="1861" y="925"/>
                  </a:cubicBezTo>
                  <a:cubicBezTo>
                    <a:pt x="1835" y="901"/>
                    <a:pt x="1861" y="909"/>
                    <a:pt x="1861" y="900"/>
                  </a:cubicBezTo>
                  <a:cubicBezTo>
                    <a:pt x="1822" y="904"/>
                    <a:pt x="1850" y="888"/>
                    <a:pt x="1871" y="891"/>
                  </a:cubicBezTo>
                  <a:cubicBezTo>
                    <a:pt x="1870" y="891"/>
                    <a:pt x="1875" y="887"/>
                    <a:pt x="1874" y="888"/>
                  </a:cubicBezTo>
                  <a:cubicBezTo>
                    <a:pt x="1879" y="884"/>
                    <a:pt x="1869" y="887"/>
                    <a:pt x="1868" y="887"/>
                  </a:cubicBezTo>
                  <a:close/>
                  <a:moveTo>
                    <a:pt x="1759" y="752"/>
                  </a:moveTo>
                  <a:cubicBezTo>
                    <a:pt x="1750" y="763"/>
                    <a:pt x="1781" y="761"/>
                    <a:pt x="1767" y="751"/>
                  </a:cubicBezTo>
                  <a:cubicBezTo>
                    <a:pt x="1766" y="751"/>
                    <a:pt x="1757" y="754"/>
                    <a:pt x="1759" y="752"/>
                  </a:cubicBezTo>
                  <a:close/>
                  <a:moveTo>
                    <a:pt x="1785" y="1085"/>
                  </a:moveTo>
                  <a:cubicBezTo>
                    <a:pt x="1784" y="1086"/>
                    <a:pt x="1784" y="1088"/>
                    <a:pt x="1783" y="1089"/>
                  </a:cubicBezTo>
                  <a:cubicBezTo>
                    <a:pt x="1782" y="1088"/>
                    <a:pt x="1783" y="1085"/>
                    <a:pt x="1781" y="1085"/>
                  </a:cubicBezTo>
                  <a:cubicBezTo>
                    <a:pt x="1766" y="1249"/>
                    <a:pt x="1886" y="1069"/>
                    <a:pt x="1911" y="1162"/>
                  </a:cubicBezTo>
                  <a:cubicBezTo>
                    <a:pt x="1919" y="1164"/>
                    <a:pt x="1920" y="1154"/>
                    <a:pt x="1932" y="1149"/>
                  </a:cubicBezTo>
                  <a:cubicBezTo>
                    <a:pt x="1933" y="1150"/>
                    <a:pt x="1915" y="1178"/>
                    <a:pt x="1932" y="1160"/>
                  </a:cubicBezTo>
                  <a:cubicBezTo>
                    <a:pt x="1934" y="1173"/>
                    <a:pt x="1937" y="1193"/>
                    <a:pt x="1953" y="1206"/>
                  </a:cubicBezTo>
                  <a:cubicBezTo>
                    <a:pt x="1959" y="1208"/>
                    <a:pt x="1959" y="1201"/>
                    <a:pt x="1970" y="1200"/>
                  </a:cubicBezTo>
                  <a:cubicBezTo>
                    <a:pt x="1975" y="1239"/>
                    <a:pt x="2062" y="1139"/>
                    <a:pt x="2048" y="1084"/>
                  </a:cubicBezTo>
                  <a:cubicBezTo>
                    <a:pt x="2027" y="1042"/>
                    <a:pt x="2007" y="1033"/>
                    <a:pt x="1994" y="972"/>
                  </a:cubicBezTo>
                  <a:cubicBezTo>
                    <a:pt x="1976" y="976"/>
                    <a:pt x="1984" y="1044"/>
                    <a:pt x="1953" y="1009"/>
                  </a:cubicBezTo>
                  <a:cubicBezTo>
                    <a:pt x="1934" y="1004"/>
                    <a:pt x="1951" y="991"/>
                    <a:pt x="1949" y="979"/>
                  </a:cubicBezTo>
                  <a:cubicBezTo>
                    <a:pt x="1925" y="985"/>
                    <a:pt x="1920" y="958"/>
                    <a:pt x="1899" y="1001"/>
                  </a:cubicBezTo>
                  <a:cubicBezTo>
                    <a:pt x="1860" y="982"/>
                    <a:pt x="1863" y="1029"/>
                    <a:pt x="1854" y="1013"/>
                  </a:cubicBezTo>
                  <a:cubicBezTo>
                    <a:pt x="1846" y="1037"/>
                    <a:pt x="1812" y="1037"/>
                    <a:pt x="1790" y="1056"/>
                  </a:cubicBezTo>
                  <a:cubicBezTo>
                    <a:pt x="1788" y="1050"/>
                    <a:pt x="1783" y="1058"/>
                    <a:pt x="1785" y="1085"/>
                  </a:cubicBezTo>
                  <a:close/>
                  <a:moveTo>
                    <a:pt x="1960" y="1244"/>
                  </a:moveTo>
                  <a:cubicBezTo>
                    <a:pt x="1960" y="1250"/>
                    <a:pt x="1961" y="1267"/>
                    <a:pt x="1974" y="1253"/>
                  </a:cubicBezTo>
                  <a:cubicBezTo>
                    <a:pt x="1974" y="1259"/>
                    <a:pt x="1977" y="1251"/>
                    <a:pt x="1980" y="1244"/>
                  </a:cubicBezTo>
                  <a:cubicBezTo>
                    <a:pt x="1980" y="1245"/>
                    <a:pt x="1980" y="1246"/>
                    <a:pt x="1981" y="1246"/>
                  </a:cubicBezTo>
                  <a:cubicBezTo>
                    <a:pt x="1995" y="1231"/>
                    <a:pt x="1953" y="1219"/>
                    <a:pt x="1961" y="1244"/>
                  </a:cubicBezTo>
                  <a:lnTo>
                    <a:pt x="1960" y="1244"/>
                  </a:lnTo>
                  <a:close/>
                  <a:moveTo>
                    <a:pt x="2135" y="1281"/>
                  </a:moveTo>
                  <a:cubicBezTo>
                    <a:pt x="2133" y="1272"/>
                    <a:pt x="2161" y="1259"/>
                    <a:pt x="2146" y="1252"/>
                  </a:cubicBezTo>
                  <a:cubicBezTo>
                    <a:pt x="2145" y="1250"/>
                    <a:pt x="2147" y="1248"/>
                    <a:pt x="2145" y="1246"/>
                  </a:cubicBezTo>
                  <a:cubicBezTo>
                    <a:pt x="2113" y="1267"/>
                    <a:pt x="2044" y="1348"/>
                    <a:pt x="2135" y="1281"/>
                  </a:cubicBezTo>
                  <a:close/>
                  <a:moveTo>
                    <a:pt x="2155" y="1252"/>
                  </a:moveTo>
                  <a:cubicBezTo>
                    <a:pt x="2154" y="1265"/>
                    <a:pt x="2182" y="1241"/>
                    <a:pt x="2192" y="1216"/>
                  </a:cubicBezTo>
                  <a:cubicBezTo>
                    <a:pt x="2185" y="1216"/>
                    <a:pt x="2178" y="1218"/>
                    <a:pt x="2175" y="1202"/>
                  </a:cubicBezTo>
                  <a:cubicBezTo>
                    <a:pt x="2169" y="1221"/>
                    <a:pt x="2174" y="1170"/>
                    <a:pt x="2164" y="1180"/>
                  </a:cubicBezTo>
                  <a:cubicBezTo>
                    <a:pt x="2172" y="1225"/>
                    <a:pt x="2165" y="1217"/>
                    <a:pt x="2155" y="1252"/>
                  </a:cubicBezTo>
                  <a:close/>
                  <a:moveTo>
                    <a:pt x="2000" y="919"/>
                  </a:moveTo>
                  <a:cubicBezTo>
                    <a:pt x="1920" y="895"/>
                    <a:pt x="1983" y="924"/>
                    <a:pt x="1915" y="901"/>
                  </a:cubicBezTo>
                  <a:cubicBezTo>
                    <a:pt x="1916" y="906"/>
                    <a:pt x="1947" y="915"/>
                    <a:pt x="1920" y="913"/>
                  </a:cubicBezTo>
                  <a:cubicBezTo>
                    <a:pt x="1920" y="907"/>
                    <a:pt x="2008" y="980"/>
                    <a:pt x="1990" y="952"/>
                  </a:cubicBezTo>
                  <a:cubicBezTo>
                    <a:pt x="2010" y="940"/>
                    <a:pt x="2019" y="965"/>
                    <a:pt x="2045" y="970"/>
                  </a:cubicBezTo>
                  <a:cubicBezTo>
                    <a:pt x="2045" y="970"/>
                    <a:pt x="2045" y="969"/>
                    <a:pt x="2044" y="968"/>
                  </a:cubicBezTo>
                  <a:cubicBezTo>
                    <a:pt x="2049" y="968"/>
                    <a:pt x="2041" y="965"/>
                    <a:pt x="2041" y="965"/>
                  </a:cubicBezTo>
                  <a:cubicBezTo>
                    <a:pt x="2026" y="949"/>
                    <a:pt x="2031" y="937"/>
                    <a:pt x="2000" y="919"/>
                  </a:cubicBezTo>
                  <a:close/>
                  <a:moveTo>
                    <a:pt x="631" y="1173"/>
                  </a:moveTo>
                  <a:cubicBezTo>
                    <a:pt x="660" y="1183"/>
                    <a:pt x="668" y="1169"/>
                    <a:pt x="652" y="1138"/>
                  </a:cubicBezTo>
                  <a:cubicBezTo>
                    <a:pt x="680" y="1151"/>
                    <a:pt x="705" y="1115"/>
                    <a:pt x="707" y="1077"/>
                  </a:cubicBezTo>
                  <a:cubicBezTo>
                    <a:pt x="734" y="1033"/>
                    <a:pt x="773" y="1075"/>
                    <a:pt x="770" y="988"/>
                  </a:cubicBezTo>
                  <a:cubicBezTo>
                    <a:pt x="829" y="927"/>
                    <a:pt x="741" y="898"/>
                    <a:pt x="696" y="910"/>
                  </a:cubicBezTo>
                  <a:cubicBezTo>
                    <a:pt x="696" y="905"/>
                    <a:pt x="702" y="901"/>
                    <a:pt x="701" y="895"/>
                  </a:cubicBezTo>
                  <a:cubicBezTo>
                    <a:pt x="696" y="897"/>
                    <a:pt x="689" y="898"/>
                    <a:pt x="683" y="898"/>
                  </a:cubicBezTo>
                  <a:cubicBezTo>
                    <a:pt x="683" y="890"/>
                    <a:pt x="691" y="881"/>
                    <a:pt x="672" y="858"/>
                  </a:cubicBezTo>
                  <a:cubicBezTo>
                    <a:pt x="628" y="852"/>
                    <a:pt x="603" y="793"/>
                    <a:pt x="550" y="825"/>
                  </a:cubicBezTo>
                  <a:cubicBezTo>
                    <a:pt x="573" y="772"/>
                    <a:pt x="463" y="889"/>
                    <a:pt x="469" y="791"/>
                  </a:cubicBezTo>
                  <a:cubicBezTo>
                    <a:pt x="471" y="764"/>
                    <a:pt x="429" y="801"/>
                    <a:pt x="436" y="776"/>
                  </a:cubicBezTo>
                  <a:cubicBezTo>
                    <a:pt x="440" y="766"/>
                    <a:pt x="446" y="757"/>
                    <a:pt x="449" y="742"/>
                  </a:cubicBezTo>
                  <a:cubicBezTo>
                    <a:pt x="355" y="800"/>
                    <a:pt x="361" y="691"/>
                    <a:pt x="414" y="682"/>
                  </a:cubicBezTo>
                  <a:cubicBezTo>
                    <a:pt x="514" y="648"/>
                    <a:pt x="480" y="776"/>
                    <a:pt x="499" y="664"/>
                  </a:cubicBezTo>
                  <a:cubicBezTo>
                    <a:pt x="514" y="652"/>
                    <a:pt x="540" y="643"/>
                    <a:pt x="533" y="608"/>
                  </a:cubicBezTo>
                  <a:cubicBezTo>
                    <a:pt x="533" y="612"/>
                    <a:pt x="534" y="617"/>
                    <a:pt x="536" y="620"/>
                  </a:cubicBezTo>
                  <a:cubicBezTo>
                    <a:pt x="540" y="603"/>
                    <a:pt x="560" y="589"/>
                    <a:pt x="579" y="579"/>
                  </a:cubicBezTo>
                  <a:cubicBezTo>
                    <a:pt x="580" y="528"/>
                    <a:pt x="663" y="595"/>
                    <a:pt x="622" y="532"/>
                  </a:cubicBezTo>
                  <a:cubicBezTo>
                    <a:pt x="618" y="531"/>
                    <a:pt x="615" y="530"/>
                    <a:pt x="611" y="530"/>
                  </a:cubicBezTo>
                  <a:cubicBezTo>
                    <a:pt x="644" y="506"/>
                    <a:pt x="595" y="521"/>
                    <a:pt x="579" y="539"/>
                  </a:cubicBezTo>
                  <a:cubicBezTo>
                    <a:pt x="575" y="517"/>
                    <a:pt x="745" y="484"/>
                    <a:pt x="667" y="483"/>
                  </a:cubicBezTo>
                  <a:cubicBezTo>
                    <a:pt x="667" y="463"/>
                    <a:pt x="662" y="370"/>
                    <a:pt x="627" y="426"/>
                  </a:cubicBezTo>
                  <a:cubicBezTo>
                    <a:pt x="616" y="397"/>
                    <a:pt x="590" y="327"/>
                    <a:pt x="565" y="416"/>
                  </a:cubicBezTo>
                  <a:cubicBezTo>
                    <a:pt x="574" y="438"/>
                    <a:pt x="514" y="542"/>
                    <a:pt x="528" y="453"/>
                  </a:cubicBezTo>
                  <a:cubicBezTo>
                    <a:pt x="509" y="433"/>
                    <a:pt x="471" y="440"/>
                    <a:pt x="474" y="406"/>
                  </a:cubicBezTo>
                  <a:cubicBezTo>
                    <a:pt x="471" y="406"/>
                    <a:pt x="471" y="412"/>
                    <a:pt x="467" y="412"/>
                  </a:cubicBezTo>
                  <a:cubicBezTo>
                    <a:pt x="464" y="393"/>
                    <a:pt x="482" y="381"/>
                    <a:pt x="498" y="356"/>
                  </a:cubicBezTo>
                  <a:cubicBezTo>
                    <a:pt x="497" y="358"/>
                    <a:pt x="511" y="352"/>
                    <a:pt x="533" y="338"/>
                  </a:cubicBezTo>
                  <a:cubicBezTo>
                    <a:pt x="536" y="334"/>
                    <a:pt x="521" y="312"/>
                    <a:pt x="534" y="327"/>
                  </a:cubicBezTo>
                  <a:cubicBezTo>
                    <a:pt x="555" y="337"/>
                    <a:pt x="624" y="275"/>
                    <a:pt x="571" y="277"/>
                  </a:cubicBezTo>
                  <a:cubicBezTo>
                    <a:pt x="565" y="282"/>
                    <a:pt x="544" y="332"/>
                    <a:pt x="550" y="270"/>
                  </a:cubicBezTo>
                  <a:cubicBezTo>
                    <a:pt x="546" y="273"/>
                    <a:pt x="534" y="301"/>
                    <a:pt x="541" y="272"/>
                  </a:cubicBezTo>
                  <a:cubicBezTo>
                    <a:pt x="540" y="272"/>
                    <a:pt x="538" y="272"/>
                    <a:pt x="536" y="271"/>
                  </a:cubicBezTo>
                  <a:cubicBezTo>
                    <a:pt x="542" y="258"/>
                    <a:pt x="532" y="223"/>
                    <a:pt x="557" y="216"/>
                  </a:cubicBezTo>
                  <a:cubicBezTo>
                    <a:pt x="613" y="196"/>
                    <a:pt x="520" y="167"/>
                    <a:pt x="528" y="267"/>
                  </a:cubicBezTo>
                  <a:cubicBezTo>
                    <a:pt x="522" y="274"/>
                    <a:pt x="492" y="320"/>
                    <a:pt x="506" y="281"/>
                  </a:cubicBezTo>
                  <a:cubicBezTo>
                    <a:pt x="456" y="296"/>
                    <a:pt x="458" y="241"/>
                    <a:pt x="446" y="273"/>
                  </a:cubicBezTo>
                  <a:cubicBezTo>
                    <a:pt x="408" y="302"/>
                    <a:pt x="417" y="232"/>
                    <a:pt x="367" y="229"/>
                  </a:cubicBezTo>
                  <a:cubicBezTo>
                    <a:pt x="367" y="226"/>
                    <a:pt x="366" y="223"/>
                    <a:pt x="366" y="220"/>
                  </a:cubicBezTo>
                  <a:cubicBezTo>
                    <a:pt x="340" y="198"/>
                    <a:pt x="363" y="221"/>
                    <a:pt x="311" y="225"/>
                  </a:cubicBezTo>
                  <a:cubicBezTo>
                    <a:pt x="360" y="210"/>
                    <a:pt x="350" y="209"/>
                    <a:pt x="304" y="215"/>
                  </a:cubicBezTo>
                  <a:cubicBezTo>
                    <a:pt x="300" y="241"/>
                    <a:pt x="281" y="179"/>
                    <a:pt x="234" y="171"/>
                  </a:cubicBezTo>
                  <a:cubicBezTo>
                    <a:pt x="232" y="165"/>
                    <a:pt x="230" y="154"/>
                    <a:pt x="214" y="150"/>
                  </a:cubicBezTo>
                  <a:cubicBezTo>
                    <a:pt x="214" y="147"/>
                    <a:pt x="218" y="145"/>
                    <a:pt x="220" y="144"/>
                  </a:cubicBezTo>
                  <a:cubicBezTo>
                    <a:pt x="221" y="145"/>
                    <a:pt x="136" y="153"/>
                    <a:pt x="129" y="185"/>
                  </a:cubicBezTo>
                  <a:cubicBezTo>
                    <a:pt x="137" y="201"/>
                    <a:pt x="137" y="243"/>
                    <a:pt x="116" y="208"/>
                  </a:cubicBezTo>
                  <a:cubicBezTo>
                    <a:pt x="114" y="211"/>
                    <a:pt x="93" y="211"/>
                    <a:pt x="92" y="224"/>
                  </a:cubicBezTo>
                  <a:cubicBezTo>
                    <a:pt x="151" y="290"/>
                    <a:pt x="69" y="226"/>
                    <a:pt x="66" y="295"/>
                  </a:cubicBezTo>
                  <a:cubicBezTo>
                    <a:pt x="72" y="356"/>
                    <a:pt x="146" y="320"/>
                    <a:pt x="0" y="392"/>
                  </a:cubicBezTo>
                  <a:cubicBezTo>
                    <a:pt x="41" y="387"/>
                    <a:pt x="107" y="349"/>
                    <a:pt x="147" y="311"/>
                  </a:cubicBezTo>
                  <a:cubicBezTo>
                    <a:pt x="163" y="309"/>
                    <a:pt x="145" y="315"/>
                    <a:pt x="133" y="329"/>
                  </a:cubicBezTo>
                  <a:cubicBezTo>
                    <a:pt x="134" y="329"/>
                    <a:pt x="131" y="335"/>
                    <a:pt x="131" y="335"/>
                  </a:cubicBezTo>
                  <a:cubicBezTo>
                    <a:pt x="135" y="353"/>
                    <a:pt x="169" y="300"/>
                    <a:pt x="169" y="328"/>
                  </a:cubicBezTo>
                  <a:cubicBezTo>
                    <a:pt x="177" y="331"/>
                    <a:pt x="183" y="339"/>
                    <a:pt x="196" y="342"/>
                  </a:cubicBezTo>
                  <a:cubicBezTo>
                    <a:pt x="211" y="343"/>
                    <a:pt x="201" y="359"/>
                    <a:pt x="218" y="366"/>
                  </a:cubicBezTo>
                  <a:cubicBezTo>
                    <a:pt x="230" y="376"/>
                    <a:pt x="226" y="398"/>
                    <a:pt x="232" y="411"/>
                  </a:cubicBezTo>
                  <a:cubicBezTo>
                    <a:pt x="245" y="396"/>
                    <a:pt x="223" y="434"/>
                    <a:pt x="238" y="434"/>
                  </a:cubicBezTo>
                  <a:cubicBezTo>
                    <a:pt x="239" y="437"/>
                    <a:pt x="234" y="436"/>
                    <a:pt x="240" y="450"/>
                  </a:cubicBezTo>
                  <a:cubicBezTo>
                    <a:pt x="227" y="463"/>
                    <a:pt x="275" y="484"/>
                    <a:pt x="254" y="509"/>
                  </a:cubicBezTo>
                  <a:cubicBezTo>
                    <a:pt x="251" y="467"/>
                    <a:pt x="223" y="560"/>
                    <a:pt x="227" y="593"/>
                  </a:cubicBezTo>
                  <a:cubicBezTo>
                    <a:pt x="247" y="635"/>
                    <a:pt x="265" y="685"/>
                    <a:pt x="299" y="730"/>
                  </a:cubicBezTo>
                  <a:cubicBezTo>
                    <a:pt x="303" y="729"/>
                    <a:pt x="252" y="634"/>
                    <a:pt x="284" y="670"/>
                  </a:cubicBezTo>
                  <a:cubicBezTo>
                    <a:pt x="338" y="805"/>
                    <a:pt x="351" y="744"/>
                    <a:pt x="453" y="819"/>
                  </a:cubicBezTo>
                  <a:cubicBezTo>
                    <a:pt x="481" y="870"/>
                    <a:pt x="540" y="774"/>
                    <a:pt x="482" y="931"/>
                  </a:cubicBezTo>
                  <a:cubicBezTo>
                    <a:pt x="612" y="1130"/>
                    <a:pt x="534" y="919"/>
                    <a:pt x="568" y="1226"/>
                  </a:cubicBezTo>
                  <a:cubicBezTo>
                    <a:pt x="566" y="1237"/>
                    <a:pt x="567" y="1244"/>
                    <a:pt x="553" y="1246"/>
                  </a:cubicBezTo>
                  <a:cubicBezTo>
                    <a:pt x="555" y="1246"/>
                    <a:pt x="557" y="1246"/>
                    <a:pt x="559" y="1246"/>
                  </a:cubicBezTo>
                  <a:cubicBezTo>
                    <a:pt x="557" y="1250"/>
                    <a:pt x="569" y="1253"/>
                    <a:pt x="564" y="1260"/>
                  </a:cubicBezTo>
                  <a:cubicBezTo>
                    <a:pt x="562" y="1259"/>
                    <a:pt x="568" y="1267"/>
                    <a:pt x="560" y="1265"/>
                  </a:cubicBezTo>
                  <a:cubicBezTo>
                    <a:pt x="561" y="1265"/>
                    <a:pt x="562" y="1266"/>
                    <a:pt x="562" y="1266"/>
                  </a:cubicBezTo>
                  <a:cubicBezTo>
                    <a:pt x="560" y="1272"/>
                    <a:pt x="566" y="1272"/>
                    <a:pt x="569" y="1275"/>
                  </a:cubicBezTo>
                  <a:cubicBezTo>
                    <a:pt x="561" y="1277"/>
                    <a:pt x="588" y="1329"/>
                    <a:pt x="606" y="1302"/>
                  </a:cubicBezTo>
                  <a:cubicBezTo>
                    <a:pt x="615" y="1276"/>
                    <a:pt x="601" y="1231"/>
                    <a:pt x="624" y="1213"/>
                  </a:cubicBezTo>
                  <a:cubicBezTo>
                    <a:pt x="596" y="1181"/>
                    <a:pt x="638" y="1209"/>
                    <a:pt x="631" y="1173"/>
                  </a:cubicBezTo>
                  <a:close/>
                  <a:moveTo>
                    <a:pt x="1033" y="504"/>
                  </a:moveTo>
                  <a:cubicBezTo>
                    <a:pt x="1035" y="492"/>
                    <a:pt x="1022" y="492"/>
                    <a:pt x="1011" y="469"/>
                  </a:cubicBezTo>
                  <a:cubicBezTo>
                    <a:pt x="1008" y="468"/>
                    <a:pt x="1005" y="469"/>
                    <a:pt x="1002" y="468"/>
                  </a:cubicBezTo>
                  <a:cubicBezTo>
                    <a:pt x="1027" y="446"/>
                    <a:pt x="991" y="458"/>
                    <a:pt x="1006" y="442"/>
                  </a:cubicBezTo>
                  <a:cubicBezTo>
                    <a:pt x="995" y="441"/>
                    <a:pt x="987" y="454"/>
                    <a:pt x="990" y="472"/>
                  </a:cubicBezTo>
                  <a:cubicBezTo>
                    <a:pt x="993" y="468"/>
                    <a:pt x="998" y="465"/>
                    <a:pt x="996" y="478"/>
                  </a:cubicBezTo>
                  <a:cubicBezTo>
                    <a:pt x="998" y="478"/>
                    <a:pt x="1001" y="478"/>
                    <a:pt x="1004" y="478"/>
                  </a:cubicBezTo>
                  <a:cubicBezTo>
                    <a:pt x="1003" y="480"/>
                    <a:pt x="1010" y="494"/>
                    <a:pt x="998" y="491"/>
                  </a:cubicBezTo>
                  <a:cubicBezTo>
                    <a:pt x="992" y="513"/>
                    <a:pt x="1018" y="505"/>
                    <a:pt x="991" y="523"/>
                  </a:cubicBezTo>
                  <a:cubicBezTo>
                    <a:pt x="1004" y="519"/>
                    <a:pt x="1034" y="519"/>
                    <a:pt x="1033" y="504"/>
                  </a:cubicBezTo>
                  <a:close/>
                  <a:moveTo>
                    <a:pt x="973" y="482"/>
                  </a:moveTo>
                  <a:cubicBezTo>
                    <a:pt x="971" y="483"/>
                    <a:pt x="968" y="481"/>
                    <a:pt x="966" y="481"/>
                  </a:cubicBezTo>
                  <a:cubicBezTo>
                    <a:pt x="967" y="485"/>
                    <a:pt x="964" y="487"/>
                    <a:pt x="967" y="492"/>
                  </a:cubicBezTo>
                  <a:cubicBezTo>
                    <a:pt x="968" y="492"/>
                    <a:pt x="971" y="491"/>
                    <a:pt x="971" y="493"/>
                  </a:cubicBezTo>
                  <a:cubicBezTo>
                    <a:pt x="972" y="492"/>
                    <a:pt x="964" y="496"/>
                    <a:pt x="969" y="498"/>
                  </a:cubicBezTo>
                  <a:cubicBezTo>
                    <a:pt x="969" y="499"/>
                    <a:pt x="963" y="499"/>
                    <a:pt x="962" y="503"/>
                  </a:cubicBezTo>
                  <a:cubicBezTo>
                    <a:pt x="962" y="505"/>
                    <a:pt x="963" y="504"/>
                    <a:pt x="967" y="507"/>
                  </a:cubicBezTo>
                  <a:cubicBezTo>
                    <a:pt x="973" y="516"/>
                    <a:pt x="1005" y="485"/>
                    <a:pt x="983" y="475"/>
                  </a:cubicBezTo>
                  <a:cubicBezTo>
                    <a:pt x="975" y="474"/>
                    <a:pt x="979" y="476"/>
                    <a:pt x="973" y="482"/>
                  </a:cubicBezTo>
                  <a:close/>
                  <a:moveTo>
                    <a:pt x="658" y="530"/>
                  </a:moveTo>
                  <a:cubicBezTo>
                    <a:pt x="657" y="533"/>
                    <a:pt x="655" y="534"/>
                    <a:pt x="668" y="533"/>
                  </a:cubicBezTo>
                  <a:cubicBezTo>
                    <a:pt x="667" y="536"/>
                    <a:pt x="677" y="533"/>
                    <a:pt x="678" y="533"/>
                  </a:cubicBezTo>
                  <a:cubicBezTo>
                    <a:pt x="676" y="553"/>
                    <a:pt x="690" y="524"/>
                    <a:pt x="689" y="540"/>
                  </a:cubicBezTo>
                  <a:cubicBezTo>
                    <a:pt x="690" y="540"/>
                    <a:pt x="690" y="539"/>
                    <a:pt x="691" y="540"/>
                  </a:cubicBezTo>
                  <a:cubicBezTo>
                    <a:pt x="691" y="541"/>
                    <a:pt x="691" y="542"/>
                    <a:pt x="691" y="544"/>
                  </a:cubicBezTo>
                  <a:cubicBezTo>
                    <a:pt x="699" y="548"/>
                    <a:pt x="697" y="522"/>
                    <a:pt x="690" y="519"/>
                  </a:cubicBezTo>
                  <a:cubicBezTo>
                    <a:pt x="689" y="518"/>
                    <a:pt x="683" y="523"/>
                    <a:pt x="681" y="516"/>
                  </a:cubicBezTo>
                  <a:cubicBezTo>
                    <a:pt x="680" y="515"/>
                    <a:pt x="682" y="509"/>
                    <a:pt x="676" y="516"/>
                  </a:cubicBezTo>
                  <a:cubicBezTo>
                    <a:pt x="695" y="481"/>
                    <a:pt x="663" y="523"/>
                    <a:pt x="658" y="530"/>
                  </a:cubicBezTo>
                  <a:close/>
                  <a:moveTo>
                    <a:pt x="462" y="739"/>
                  </a:moveTo>
                  <a:cubicBezTo>
                    <a:pt x="481" y="734"/>
                    <a:pt x="494" y="735"/>
                    <a:pt x="515" y="752"/>
                  </a:cubicBezTo>
                  <a:cubicBezTo>
                    <a:pt x="513" y="752"/>
                    <a:pt x="511" y="752"/>
                    <a:pt x="511" y="755"/>
                  </a:cubicBezTo>
                  <a:cubicBezTo>
                    <a:pt x="565" y="760"/>
                    <a:pt x="492" y="716"/>
                    <a:pt x="462" y="739"/>
                  </a:cubicBezTo>
                  <a:close/>
                  <a:moveTo>
                    <a:pt x="534" y="766"/>
                  </a:moveTo>
                  <a:cubicBezTo>
                    <a:pt x="531" y="769"/>
                    <a:pt x="593" y="768"/>
                    <a:pt x="564" y="759"/>
                  </a:cubicBezTo>
                  <a:cubicBezTo>
                    <a:pt x="564" y="759"/>
                    <a:pt x="566" y="759"/>
                    <a:pt x="565" y="756"/>
                  </a:cubicBezTo>
                  <a:cubicBezTo>
                    <a:pt x="519" y="752"/>
                    <a:pt x="561" y="762"/>
                    <a:pt x="534" y="766"/>
                  </a:cubicBezTo>
                  <a:close/>
                  <a:moveTo>
                    <a:pt x="485" y="225"/>
                  </a:moveTo>
                  <a:cubicBezTo>
                    <a:pt x="484" y="225"/>
                    <a:pt x="484" y="225"/>
                    <a:pt x="484" y="225"/>
                  </a:cubicBezTo>
                  <a:cubicBezTo>
                    <a:pt x="492" y="213"/>
                    <a:pt x="490" y="167"/>
                    <a:pt x="474" y="206"/>
                  </a:cubicBezTo>
                  <a:cubicBezTo>
                    <a:pt x="465" y="228"/>
                    <a:pt x="471" y="216"/>
                    <a:pt x="469" y="193"/>
                  </a:cubicBezTo>
                  <a:cubicBezTo>
                    <a:pt x="472" y="202"/>
                    <a:pt x="441" y="194"/>
                    <a:pt x="449" y="180"/>
                  </a:cubicBezTo>
                  <a:cubicBezTo>
                    <a:pt x="431" y="178"/>
                    <a:pt x="408" y="205"/>
                    <a:pt x="421" y="210"/>
                  </a:cubicBezTo>
                  <a:cubicBezTo>
                    <a:pt x="413" y="211"/>
                    <a:pt x="403" y="213"/>
                    <a:pt x="414" y="220"/>
                  </a:cubicBezTo>
                  <a:cubicBezTo>
                    <a:pt x="423" y="222"/>
                    <a:pt x="447" y="230"/>
                    <a:pt x="431" y="234"/>
                  </a:cubicBezTo>
                  <a:cubicBezTo>
                    <a:pt x="345" y="217"/>
                    <a:pt x="474" y="289"/>
                    <a:pt x="477" y="254"/>
                  </a:cubicBezTo>
                  <a:cubicBezTo>
                    <a:pt x="502" y="260"/>
                    <a:pt x="481" y="240"/>
                    <a:pt x="485" y="225"/>
                  </a:cubicBezTo>
                  <a:close/>
                  <a:moveTo>
                    <a:pt x="411" y="189"/>
                  </a:moveTo>
                  <a:cubicBezTo>
                    <a:pt x="446" y="189"/>
                    <a:pt x="463" y="140"/>
                    <a:pt x="409" y="159"/>
                  </a:cubicBezTo>
                  <a:cubicBezTo>
                    <a:pt x="404" y="163"/>
                    <a:pt x="354" y="226"/>
                    <a:pt x="411" y="189"/>
                  </a:cubicBezTo>
                  <a:close/>
                  <a:moveTo>
                    <a:pt x="521" y="226"/>
                  </a:moveTo>
                  <a:cubicBezTo>
                    <a:pt x="518" y="233"/>
                    <a:pt x="532" y="226"/>
                    <a:pt x="537" y="217"/>
                  </a:cubicBezTo>
                  <a:cubicBezTo>
                    <a:pt x="537" y="218"/>
                    <a:pt x="535" y="209"/>
                    <a:pt x="535" y="209"/>
                  </a:cubicBezTo>
                  <a:cubicBezTo>
                    <a:pt x="534" y="206"/>
                    <a:pt x="524" y="206"/>
                    <a:pt x="538" y="202"/>
                  </a:cubicBezTo>
                  <a:cubicBezTo>
                    <a:pt x="538" y="202"/>
                    <a:pt x="543" y="195"/>
                    <a:pt x="543" y="196"/>
                  </a:cubicBezTo>
                  <a:cubicBezTo>
                    <a:pt x="540" y="189"/>
                    <a:pt x="541" y="198"/>
                    <a:pt x="530" y="189"/>
                  </a:cubicBezTo>
                  <a:cubicBezTo>
                    <a:pt x="531" y="189"/>
                    <a:pt x="522" y="192"/>
                    <a:pt x="523" y="190"/>
                  </a:cubicBezTo>
                  <a:cubicBezTo>
                    <a:pt x="525" y="199"/>
                    <a:pt x="512" y="193"/>
                    <a:pt x="524" y="204"/>
                  </a:cubicBezTo>
                  <a:cubicBezTo>
                    <a:pt x="512" y="209"/>
                    <a:pt x="525" y="209"/>
                    <a:pt x="507" y="204"/>
                  </a:cubicBezTo>
                  <a:cubicBezTo>
                    <a:pt x="505" y="210"/>
                    <a:pt x="514" y="245"/>
                    <a:pt x="521" y="226"/>
                  </a:cubicBezTo>
                  <a:close/>
                  <a:moveTo>
                    <a:pt x="564" y="252"/>
                  </a:moveTo>
                  <a:cubicBezTo>
                    <a:pt x="550" y="255"/>
                    <a:pt x="559" y="260"/>
                    <a:pt x="584" y="268"/>
                  </a:cubicBezTo>
                  <a:cubicBezTo>
                    <a:pt x="587" y="275"/>
                    <a:pt x="623" y="262"/>
                    <a:pt x="613" y="278"/>
                  </a:cubicBezTo>
                  <a:cubicBezTo>
                    <a:pt x="617" y="279"/>
                    <a:pt x="615" y="286"/>
                    <a:pt x="622" y="291"/>
                  </a:cubicBezTo>
                  <a:cubicBezTo>
                    <a:pt x="653" y="326"/>
                    <a:pt x="605" y="329"/>
                    <a:pt x="590" y="348"/>
                  </a:cubicBezTo>
                  <a:cubicBezTo>
                    <a:pt x="608" y="342"/>
                    <a:pt x="666" y="423"/>
                    <a:pt x="642" y="365"/>
                  </a:cubicBezTo>
                  <a:cubicBezTo>
                    <a:pt x="647" y="381"/>
                    <a:pt x="670" y="372"/>
                    <a:pt x="657" y="356"/>
                  </a:cubicBezTo>
                  <a:cubicBezTo>
                    <a:pt x="651" y="346"/>
                    <a:pt x="645" y="322"/>
                    <a:pt x="667" y="338"/>
                  </a:cubicBezTo>
                  <a:cubicBezTo>
                    <a:pt x="658" y="360"/>
                    <a:pt x="688" y="337"/>
                    <a:pt x="685" y="332"/>
                  </a:cubicBezTo>
                  <a:cubicBezTo>
                    <a:pt x="689" y="328"/>
                    <a:pt x="681" y="329"/>
                    <a:pt x="679" y="329"/>
                  </a:cubicBezTo>
                  <a:cubicBezTo>
                    <a:pt x="678" y="329"/>
                    <a:pt x="683" y="325"/>
                    <a:pt x="677" y="325"/>
                  </a:cubicBezTo>
                  <a:cubicBezTo>
                    <a:pt x="678" y="324"/>
                    <a:pt x="681" y="321"/>
                    <a:pt x="675" y="322"/>
                  </a:cubicBezTo>
                  <a:cubicBezTo>
                    <a:pt x="676" y="317"/>
                    <a:pt x="674" y="318"/>
                    <a:pt x="670" y="318"/>
                  </a:cubicBezTo>
                  <a:cubicBezTo>
                    <a:pt x="671" y="317"/>
                    <a:pt x="672" y="316"/>
                    <a:pt x="672" y="315"/>
                  </a:cubicBezTo>
                  <a:cubicBezTo>
                    <a:pt x="671" y="315"/>
                    <a:pt x="670" y="315"/>
                    <a:pt x="669" y="315"/>
                  </a:cubicBezTo>
                  <a:cubicBezTo>
                    <a:pt x="669" y="312"/>
                    <a:pt x="668" y="312"/>
                    <a:pt x="665" y="312"/>
                  </a:cubicBezTo>
                  <a:cubicBezTo>
                    <a:pt x="666" y="310"/>
                    <a:pt x="670" y="307"/>
                    <a:pt x="662" y="308"/>
                  </a:cubicBezTo>
                  <a:cubicBezTo>
                    <a:pt x="655" y="292"/>
                    <a:pt x="683" y="294"/>
                    <a:pt x="655" y="283"/>
                  </a:cubicBezTo>
                  <a:cubicBezTo>
                    <a:pt x="663" y="280"/>
                    <a:pt x="673" y="264"/>
                    <a:pt x="653" y="278"/>
                  </a:cubicBezTo>
                  <a:cubicBezTo>
                    <a:pt x="655" y="272"/>
                    <a:pt x="656" y="272"/>
                    <a:pt x="650" y="272"/>
                  </a:cubicBezTo>
                  <a:cubicBezTo>
                    <a:pt x="658" y="255"/>
                    <a:pt x="638" y="271"/>
                    <a:pt x="646" y="257"/>
                  </a:cubicBezTo>
                  <a:cubicBezTo>
                    <a:pt x="645" y="258"/>
                    <a:pt x="640" y="261"/>
                    <a:pt x="639" y="260"/>
                  </a:cubicBezTo>
                  <a:cubicBezTo>
                    <a:pt x="637" y="256"/>
                    <a:pt x="647" y="239"/>
                    <a:pt x="630" y="237"/>
                  </a:cubicBezTo>
                  <a:cubicBezTo>
                    <a:pt x="634" y="242"/>
                    <a:pt x="611" y="249"/>
                    <a:pt x="615" y="235"/>
                  </a:cubicBezTo>
                  <a:cubicBezTo>
                    <a:pt x="627" y="211"/>
                    <a:pt x="606" y="208"/>
                    <a:pt x="597" y="227"/>
                  </a:cubicBezTo>
                  <a:cubicBezTo>
                    <a:pt x="587" y="216"/>
                    <a:pt x="596" y="240"/>
                    <a:pt x="588" y="235"/>
                  </a:cubicBezTo>
                  <a:cubicBezTo>
                    <a:pt x="568" y="283"/>
                    <a:pt x="599" y="210"/>
                    <a:pt x="595" y="207"/>
                  </a:cubicBezTo>
                  <a:cubicBezTo>
                    <a:pt x="577" y="210"/>
                    <a:pt x="552" y="235"/>
                    <a:pt x="564" y="252"/>
                  </a:cubicBezTo>
                  <a:close/>
                  <a:moveTo>
                    <a:pt x="738" y="356"/>
                  </a:moveTo>
                  <a:cubicBezTo>
                    <a:pt x="741" y="421"/>
                    <a:pt x="760" y="434"/>
                    <a:pt x="804" y="363"/>
                  </a:cubicBezTo>
                  <a:cubicBezTo>
                    <a:pt x="804" y="350"/>
                    <a:pt x="958" y="302"/>
                    <a:pt x="879" y="302"/>
                  </a:cubicBezTo>
                  <a:cubicBezTo>
                    <a:pt x="880" y="295"/>
                    <a:pt x="892" y="299"/>
                    <a:pt x="892" y="289"/>
                  </a:cubicBezTo>
                  <a:cubicBezTo>
                    <a:pt x="918" y="299"/>
                    <a:pt x="914" y="296"/>
                    <a:pt x="893" y="262"/>
                  </a:cubicBezTo>
                  <a:cubicBezTo>
                    <a:pt x="944" y="258"/>
                    <a:pt x="915" y="217"/>
                    <a:pt x="939" y="168"/>
                  </a:cubicBezTo>
                  <a:cubicBezTo>
                    <a:pt x="931" y="146"/>
                    <a:pt x="1022" y="82"/>
                    <a:pt x="915" y="132"/>
                  </a:cubicBezTo>
                  <a:cubicBezTo>
                    <a:pt x="921" y="124"/>
                    <a:pt x="955" y="99"/>
                    <a:pt x="921" y="108"/>
                  </a:cubicBezTo>
                  <a:cubicBezTo>
                    <a:pt x="937" y="95"/>
                    <a:pt x="908" y="103"/>
                    <a:pt x="884" y="103"/>
                  </a:cubicBezTo>
                  <a:cubicBezTo>
                    <a:pt x="884" y="83"/>
                    <a:pt x="968" y="100"/>
                    <a:pt x="928" y="81"/>
                  </a:cubicBezTo>
                  <a:cubicBezTo>
                    <a:pt x="929" y="80"/>
                    <a:pt x="929" y="79"/>
                    <a:pt x="931" y="79"/>
                  </a:cubicBezTo>
                  <a:cubicBezTo>
                    <a:pt x="929" y="77"/>
                    <a:pt x="929" y="75"/>
                    <a:pt x="929" y="73"/>
                  </a:cubicBezTo>
                  <a:cubicBezTo>
                    <a:pt x="915" y="76"/>
                    <a:pt x="858" y="76"/>
                    <a:pt x="920" y="66"/>
                  </a:cubicBezTo>
                  <a:cubicBezTo>
                    <a:pt x="892" y="42"/>
                    <a:pt x="867" y="83"/>
                    <a:pt x="853" y="69"/>
                  </a:cubicBezTo>
                  <a:cubicBezTo>
                    <a:pt x="834" y="81"/>
                    <a:pt x="853" y="131"/>
                    <a:pt x="827" y="78"/>
                  </a:cubicBezTo>
                  <a:cubicBezTo>
                    <a:pt x="831" y="87"/>
                    <a:pt x="819" y="102"/>
                    <a:pt x="814" y="79"/>
                  </a:cubicBezTo>
                  <a:cubicBezTo>
                    <a:pt x="802" y="104"/>
                    <a:pt x="822" y="71"/>
                    <a:pt x="787" y="79"/>
                  </a:cubicBezTo>
                  <a:cubicBezTo>
                    <a:pt x="785" y="100"/>
                    <a:pt x="793" y="71"/>
                    <a:pt x="742" y="108"/>
                  </a:cubicBezTo>
                  <a:cubicBezTo>
                    <a:pt x="751" y="132"/>
                    <a:pt x="730" y="130"/>
                    <a:pt x="701" y="141"/>
                  </a:cubicBezTo>
                  <a:cubicBezTo>
                    <a:pt x="681" y="162"/>
                    <a:pt x="730" y="145"/>
                    <a:pt x="692" y="177"/>
                  </a:cubicBezTo>
                  <a:cubicBezTo>
                    <a:pt x="783" y="216"/>
                    <a:pt x="723" y="222"/>
                    <a:pt x="756" y="303"/>
                  </a:cubicBezTo>
                  <a:cubicBezTo>
                    <a:pt x="742" y="319"/>
                    <a:pt x="724" y="335"/>
                    <a:pt x="738" y="356"/>
                  </a:cubicBezTo>
                  <a:close/>
                  <a:moveTo>
                    <a:pt x="913" y="362"/>
                  </a:moveTo>
                  <a:cubicBezTo>
                    <a:pt x="906" y="370"/>
                    <a:pt x="903" y="348"/>
                    <a:pt x="894" y="357"/>
                  </a:cubicBezTo>
                  <a:cubicBezTo>
                    <a:pt x="896" y="355"/>
                    <a:pt x="892" y="362"/>
                    <a:pt x="892" y="360"/>
                  </a:cubicBezTo>
                  <a:cubicBezTo>
                    <a:pt x="888" y="366"/>
                    <a:pt x="913" y="362"/>
                    <a:pt x="897" y="367"/>
                  </a:cubicBezTo>
                  <a:cubicBezTo>
                    <a:pt x="892" y="363"/>
                    <a:pt x="900" y="404"/>
                    <a:pt x="941" y="377"/>
                  </a:cubicBezTo>
                  <a:cubicBezTo>
                    <a:pt x="955" y="381"/>
                    <a:pt x="945" y="337"/>
                    <a:pt x="924" y="362"/>
                  </a:cubicBezTo>
                  <a:cubicBezTo>
                    <a:pt x="923" y="360"/>
                    <a:pt x="913" y="352"/>
                    <a:pt x="913" y="362"/>
                  </a:cubicBezTo>
                  <a:close/>
                  <a:moveTo>
                    <a:pt x="643" y="172"/>
                  </a:moveTo>
                  <a:cubicBezTo>
                    <a:pt x="673" y="151"/>
                    <a:pt x="714" y="95"/>
                    <a:pt x="781" y="72"/>
                  </a:cubicBezTo>
                  <a:cubicBezTo>
                    <a:pt x="760" y="0"/>
                    <a:pt x="585" y="69"/>
                    <a:pt x="704" y="86"/>
                  </a:cubicBezTo>
                  <a:cubicBezTo>
                    <a:pt x="608" y="99"/>
                    <a:pt x="699" y="94"/>
                    <a:pt x="626" y="128"/>
                  </a:cubicBezTo>
                  <a:cubicBezTo>
                    <a:pt x="629" y="129"/>
                    <a:pt x="631" y="130"/>
                    <a:pt x="634" y="130"/>
                  </a:cubicBezTo>
                  <a:cubicBezTo>
                    <a:pt x="633" y="134"/>
                    <a:pt x="635" y="136"/>
                    <a:pt x="634" y="140"/>
                  </a:cubicBezTo>
                  <a:cubicBezTo>
                    <a:pt x="618" y="149"/>
                    <a:pt x="588" y="161"/>
                    <a:pt x="643" y="172"/>
                  </a:cubicBezTo>
                  <a:close/>
                  <a:moveTo>
                    <a:pt x="603" y="163"/>
                  </a:moveTo>
                  <a:cubicBezTo>
                    <a:pt x="603" y="162"/>
                    <a:pt x="590" y="154"/>
                    <a:pt x="599" y="155"/>
                  </a:cubicBezTo>
                  <a:cubicBezTo>
                    <a:pt x="572" y="154"/>
                    <a:pt x="603" y="140"/>
                    <a:pt x="573" y="143"/>
                  </a:cubicBezTo>
                  <a:cubicBezTo>
                    <a:pt x="572" y="144"/>
                    <a:pt x="579" y="146"/>
                    <a:pt x="575" y="148"/>
                  </a:cubicBezTo>
                  <a:cubicBezTo>
                    <a:pt x="575" y="147"/>
                    <a:pt x="576" y="156"/>
                    <a:pt x="575" y="153"/>
                  </a:cubicBezTo>
                  <a:cubicBezTo>
                    <a:pt x="601" y="154"/>
                    <a:pt x="561" y="197"/>
                    <a:pt x="592" y="188"/>
                  </a:cubicBezTo>
                  <a:cubicBezTo>
                    <a:pt x="589" y="193"/>
                    <a:pt x="619" y="205"/>
                    <a:pt x="638" y="197"/>
                  </a:cubicBezTo>
                  <a:cubicBezTo>
                    <a:pt x="644" y="178"/>
                    <a:pt x="626" y="177"/>
                    <a:pt x="604" y="178"/>
                  </a:cubicBezTo>
                  <a:cubicBezTo>
                    <a:pt x="605" y="172"/>
                    <a:pt x="596" y="180"/>
                    <a:pt x="596" y="170"/>
                  </a:cubicBezTo>
                  <a:cubicBezTo>
                    <a:pt x="588" y="161"/>
                    <a:pt x="597" y="172"/>
                    <a:pt x="592" y="160"/>
                  </a:cubicBezTo>
                  <a:cubicBezTo>
                    <a:pt x="593" y="160"/>
                    <a:pt x="604" y="166"/>
                    <a:pt x="603" y="163"/>
                  </a:cubicBezTo>
                  <a:close/>
                  <a:moveTo>
                    <a:pt x="564" y="169"/>
                  </a:moveTo>
                  <a:cubicBezTo>
                    <a:pt x="555" y="171"/>
                    <a:pt x="561" y="193"/>
                    <a:pt x="571" y="177"/>
                  </a:cubicBezTo>
                  <a:cubicBezTo>
                    <a:pt x="573" y="170"/>
                    <a:pt x="564" y="169"/>
                    <a:pt x="564" y="169"/>
                  </a:cubicBezTo>
                  <a:close/>
                  <a:moveTo>
                    <a:pt x="647" y="98"/>
                  </a:moveTo>
                  <a:cubicBezTo>
                    <a:pt x="649" y="102"/>
                    <a:pt x="656" y="36"/>
                    <a:pt x="626" y="73"/>
                  </a:cubicBezTo>
                  <a:cubicBezTo>
                    <a:pt x="625" y="76"/>
                    <a:pt x="615" y="73"/>
                    <a:pt x="629" y="83"/>
                  </a:cubicBezTo>
                  <a:cubicBezTo>
                    <a:pt x="611" y="82"/>
                    <a:pt x="619" y="86"/>
                    <a:pt x="615" y="98"/>
                  </a:cubicBezTo>
                  <a:cubicBezTo>
                    <a:pt x="615" y="99"/>
                    <a:pt x="615" y="100"/>
                    <a:pt x="615" y="101"/>
                  </a:cubicBezTo>
                  <a:cubicBezTo>
                    <a:pt x="615" y="99"/>
                    <a:pt x="636" y="109"/>
                    <a:pt x="621" y="106"/>
                  </a:cubicBezTo>
                  <a:cubicBezTo>
                    <a:pt x="625" y="97"/>
                    <a:pt x="596" y="136"/>
                    <a:pt x="624" y="119"/>
                  </a:cubicBezTo>
                  <a:cubicBezTo>
                    <a:pt x="623" y="128"/>
                    <a:pt x="621" y="129"/>
                    <a:pt x="639" y="113"/>
                  </a:cubicBezTo>
                  <a:cubicBezTo>
                    <a:pt x="639" y="114"/>
                    <a:pt x="639" y="115"/>
                    <a:pt x="640" y="115"/>
                  </a:cubicBezTo>
                  <a:cubicBezTo>
                    <a:pt x="644" y="111"/>
                    <a:pt x="656" y="112"/>
                    <a:pt x="653" y="102"/>
                  </a:cubicBezTo>
                  <a:cubicBezTo>
                    <a:pt x="652" y="102"/>
                    <a:pt x="650" y="105"/>
                    <a:pt x="649" y="106"/>
                  </a:cubicBezTo>
                  <a:cubicBezTo>
                    <a:pt x="649" y="100"/>
                    <a:pt x="649" y="102"/>
                    <a:pt x="648" y="100"/>
                  </a:cubicBezTo>
                  <a:cubicBezTo>
                    <a:pt x="649" y="100"/>
                    <a:pt x="640" y="100"/>
                    <a:pt x="647" y="98"/>
                  </a:cubicBezTo>
                  <a:close/>
                  <a:moveTo>
                    <a:pt x="586" y="123"/>
                  </a:moveTo>
                  <a:cubicBezTo>
                    <a:pt x="612" y="134"/>
                    <a:pt x="590" y="85"/>
                    <a:pt x="587" y="118"/>
                  </a:cubicBezTo>
                  <a:cubicBezTo>
                    <a:pt x="585" y="117"/>
                    <a:pt x="583" y="124"/>
                    <a:pt x="586" y="123"/>
                  </a:cubicBezTo>
                  <a:close/>
                  <a:moveTo>
                    <a:pt x="517" y="147"/>
                  </a:moveTo>
                  <a:cubicBezTo>
                    <a:pt x="516" y="147"/>
                    <a:pt x="511" y="148"/>
                    <a:pt x="509" y="148"/>
                  </a:cubicBezTo>
                  <a:cubicBezTo>
                    <a:pt x="510" y="148"/>
                    <a:pt x="516" y="128"/>
                    <a:pt x="516" y="126"/>
                  </a:cubicBezTo>
                  <a:cubicBezTo>
                    <a:pt x="505" y="125"/>
                    <a:pt x="500" y="164"/>
                    <a:pt x="490" y="141"/>
                  </a:cubicBezTo>
                  <a:cubicBezTo>
                    <a:pt x="497" y="110"/>
                    <a:pt x="453" y="139"/>
                    <a:pt x="462" y="147"/>
                  </a:cubicBezTo>
                  <a:cubicBezTo>
                    <a:pt x="463" y="152"/>
                    <a:pt x="464" y="149"/>
                    <a:pt x="467" y="149"/>
                  </a:cubicBezTo>
                  <a:cubicBezTo>
                    <a:pt x="466" y="153"/>
                    <a:pt x="473" y="149"/>
                    <a:pt x="475" y="149"/>
                  </a:cubicBezTo>
                  <a:cubicBezTo>
                    <a:pt x="474" y="151"/>
                    <a:pt x="478" y="151"/>
                    <a:pt x="488" y="153"/>
                  </a:cubicBezTo>
                  <a:cubicBezTo>
                    <a:pt x="460" y="155"/>
                    <a:pt x="464" y="169"/>
                    <a:pt x="490" y="160"/>
                  </a:cubicBezTo>
                  <a:cubicBezTo>
                    <a:pt x="493" y="160"/>
                    <a:pt x="496" y="159"/>
                    <a:pt x="498" y="159"/>
                  </a:cubicBezTo>
                  <a:cubicBezTo>
                    <a:pt x="504" y="173"/>
                    <a:pt x="533" y="139"/>
                    <a:pt x="517" y="147"/>
                  </a:cubicBezTo>
                  <a:close/>
                  <a:moveTo>
                    <a:pt x="547" y="152"/>
                  </a:moveTo>
                  <a:cubicBezTo>
                    <a:pt x="531" y="127"/>
                    <a:pt x="543" y="213"/>
                    <a:pt x="565" y="142"/>
                  </a:cubicBezTo>
                  <a:cubicBezTo>
                    <a:pt x="553" y="143"/>
                    <a:pt x="555" y="147"/>
                    <a:pt x="547" y="152"/>
                  </a:cubicBezTo>
                  <a:close/>
                  <a:moveTo>
                    <a:pt x="478" y="119"/>
                  </a:moveTo>
                  <a:cubicBezTo>
                    <a:pt x="485" y="118"/>
                    <a:pt x="501" y="99"/>
                    <a:pt x="487" y="99"/>
                  </a:cubicBezTo>
                  <a:cubicBezTo>
                    <a:pt x="459" y="98"/>
                    <a:pt x="430" y="135"/>
                    <a:pt x="462" y="119"/>
                  </a:cubicBezTo>
                  <a:cubicBezTo>
                    <a:pt x="478" y="112"/>
                    <a:pt x="466" y="119"/>
                    <a:pt x="478" y="119"/>
                  </a:cubicBezTo>
                  <a:close/>
                  <a:moveTo>
                    <a:pt x="1315" y="277"/>
                  </a:moveTo>
                  <a:cubicBezTo>
                    <a:pt x="1302" y="264"/>
                    <a:pt x="1301" y="237"/>
                    <a:pt x="1319" y="214"/>
                  </a:cubicBezTo>
                  <a:cubicBezTo>
                    <a:pt x="1394" y="95"/>
                    <a:pt x="1220" y="285"/>
                    <a:pt x="1315" y="277"/>
                  </a:cubicBezTo>
                  <a:close/>
                  <a:moveTo>
                    <a:pt x="1109" y="161"/>
                  </a:moveTo>
                  <a:cubicBezTo>
                    <a:pt x="1086" y="148"/>
                    <a:pt x="1101" y="144"/>
                    <a:pt x="1089" y="167"/>
                  </a:cubicBezTo>
                  <a:cubicBezTo>
                    <a:pt x="1089" y="160"/>
                    <a:pt x="1070" y="141"/>
                    <a:pt x="1072" y="165"/>
                  </a:cubicBezTo>
                  <a:cubicBezTo>
                    <a:pt x="1072" y="194"/>
                    <a:pt x="1108" y="164"/>
                    <a:pt x="1086" y="189"/>
                  </a:cubicBezTo>
                  <a:cubicBezTo>
                    <a:pt x="1093" y="217"/>
                    <a:pt x="1109" y="220"/>
                    <a:pt x="1109" y="161"/>
                  </a:cubicBezTo>
                  <a:close/>
                  <a:moveTo>
                    <a:pt x="1116" y="152"/>
                  </a:moveTo>
                  <a:cubicBezTo>
                    <a:pt x="1084" y="162"/>
                    <a:pt x="1186" y="162"/>
                    <a:pt x="1106" y="134"/>
                  </a:cubicBezTo>
                  <a:cubicBezTo>
                    <a:pt x="1104" y="135"/>
                    <a:pt x="1110" y="139"/>
                    <a:pt x="1100" y="145"/>
                  </a:cubicBezTo>
                  <a:cubicBezTo>
                    <a:pt x="1100" y="144"/>
                    <a:pt x="1103" y="151"/>
                    <a:pt x="1103" y="151"/>
                  </a:cubicBezTo>
                  <a:cubicBezTo>
                    <a:pt x="1108" y="154"/>
                    <a:pt x="1111" y="148"/>
                    <a:pt x="1116" y="150"/>
                  </a:cubicBezTo>
                  <a:cubicBezTo>
                    <a:pt x="1116" y="150"/>
                    <a:pt x="1116" y="150"/>
                    <a:pt x="1116" y="150"/>
                  </a:cubicBezTo>
                  <a:lnTo>
                    <a:pt x="1116" y="152"/>
                  </a:lnTo>
                  <a:close/>
                  <a:moveTo>
                    <a:pt x="1482" y="112"/>
                  </a:moveTo>
                  <a:cubicBezTo>
                    <a:pt x="1489" y="109"/>
                    <a:pt x="1493" y="95"/>
                    <a:pt x="1472" y="91"/>
                  </a:cubicBezTo>
                  <a:cubicBezTo>
                    <a:pt x="1470" y="97"/>
                    <a:pt x="1470" y="84"/>
                    <a:pt x="1465" y="92"/>
                  </a:cubicBezTo>
                  <a:cubicBezTo>
                    <a:pt x="1462" y="90"/>
                    <a:pt x="1468" y="136"/>
                    <a:pt x="1482" y="112"/>
                  </a:cubicBezTo>
                  <a:close/>
                  <a:moveTo>
                    <a:pt x="1425" y="85"/>
                  </a:moveTo>
                  <a:cubicBezTo>
                    <a:pt x="1418" y="112"/>
                    <a:pt x="1490" y="113"/>
                    <a:pt x="1441" y="79"/>
                  </a:cubicBezTo>
                  <a:cubicBezTo>
                    <a:pt x="1438" y="100"/>
                    <a:pt x="1444" y="72"/>
                    <a:pt x="1425" y="85"/>
                  </a:cubicBezTo>
                  <a:close/>
                  <a:moveTo>
                    <a:pt x="1407" y="77"/>
                  </a:moveTo>
                  <a:cubicBezTo>
                    <a:pt x="1408" y="80"/>
                    <a:pt x="1405" y="83"/>
                    <a:pt x="1407" y="84"/>
                  </a:cubicBezTo>
                  <a:cubicBezTo>
                    <a:pt x="1407" y="84"/>
                    <a:pt x="1416" y="87"/>
                    <a:pt x="1416" y="87"/>
                  </a:cubicBezTo>
                  <a:cubicBezTo>
                    <a:pt x="1448" y="85"/>
                    <a:pt x="1402" y="37"/>
                    <a:pt x="1407" y="77"/>
                  </a:cubicBezTo>
                  <a:close/>
                  <a:moveTo>
                    <a:pt x="1718" y="132"/>
                  </a:moveTo>
                  <a:cubicBezTo>
                    <a:pt x="1717" y="135"/>
                    <a:pt x="1715" y="137"/>
                    <a:pt x="1715" y="140"/>
                  </a:cubicBezTo>
                  <a:cubicBezTo>
                    <a:pt x="1717" y="141"/>
                    <a:pt x="1723" y="133"/>
                    <a:pt x="1735" y="134"/>
                  </a:cubicBezTo>
                  <a:cubicBezTo>
                    <a:pt x="1734" y="130"/>
                    <a:pt x="1720" y="122"/>
                    <a:pt x="1718" y="132"/>
                  </a:cubicBezTo>
                  <a:close/>
                  <a:moveTo>
                    <a:pt x="1675" y="109"/>
                  </a:moveTo>
                  <a:cubicBezTo>
                    <a:pt x="1688" y="120"/>
                    <a:pt x="1689" y="117"/>
                    <a:pt x="1700" y="111"/>
                  </a:cubicBezTo>
                  <a:cubicBezTo>
                    <a:pt x="1702" y="109"/>
                    <a:pt x="1705" y="107"/>
                    <a:pt x="1712" y="103"/>
                  </a:cubicBezTo>
                  <a:cubicBezTo>
                    <a:pt x="1706" y="108"/>
                    <a:pt x="1684" y="76"/>
                    <a:pt x="1688" y="88"/>
                  </a:cubicBezTo>
                  <a:cubicBezTo>
                    <a:pt x="1692" y="100"/>
                    <a:pt x="1659" y="81"/>
                    <a:pt x="1675" y="105"/>
                  </a:cubicBezTo>
                  <a:cubicBezTo>
                    <a:pt x="1674" y="107"/>
                    <a:pt x="1680" y="106"/>
                    <a:pt x="1675" y="109"/>
                  </a:cubicBezTo>
                  <a:close/>
                  <a:moveTo>
                    <a:pt x="1713" y="101"/>
                  </a:moveTo>
                  <a:cubicBezTo>
                    <a:pt x="1716" y="98"/>
                    <a:pt x="1713" y="102"/>
                    <a:pt x="1711" y="87"/>
                  </a:cubicBezTo>
                  <a:cubicBezTo>
                    <a:pt x="1700" y="83"/>
                    <a:pt x="1691" y="96"/>
                    <a:pt x="1713" y="101"/>
                  </a:cubicBezTo>
                  <a:close/>
                  <a:moveTo>
                    <a:pt x="1725" y="92"/>
                  </a:moveTo>
                  <a:cubicBezTo>
                    <a:pt x="1768" y="104"/>
                    <a:pt x="1724" y="72"/>
                    <a:pt x="1724" y="92"/>
                  </a:cubicBezTo>
                  <a:lnTo>
                    <a:pt x="1725" y="92"/>
                  </a:lnTo>
                  <a:close/>
                  <a:moveTo>
                    <a:pt x="1840" y="795"/>
                  </a:moveTo>
                  <a:cubicBezTo>
                    <a:pt x="1840" y="793"/>
                    <a:pt x="1852" y="801"/>
                    <a:pt x="1854" y="796"/>
                  </a:cubicBezTo>
                  <a:cubicBezTo>
                    <a:pt x="1884" y="811"/>
                    <a:pt x="1838" y="799"/>
                    <a:pt x="1850" y="761"/>
                  </a:cubicBezTo>
                  <a:cubicBezTo>
                    <a:pt x="1833" y="761"/>
                    <a:pt x="1830" y="782"/>
                    <a:pt x="1840" y="795"/>
                  </a:cubicBezTo>
                  <a:close/>
                  <a:moveTo>
                    <a:pt x="1858" y="840"/>
                  </a:moveTo>
                  <a:cubicBezTo>
                    <a:pt x="1859" y="843"/>
                    <a:pt x="1859" y="843"/>
                    <a:pt x="1862" y="842"/>
                  </a:cubicBezTo>
                  <a:cubicBezTo>
                    <a:pt x="1866" y="835"/>
                    <a:pt x="1864" y="855"/>
                    <a:pt x="1875" y="852"/>
                  </a:cubicBezTo>
                  <a:cubicBezTo>
                    <a:pt x="1875" y="855"/>
                    <a:pt x="1879" y="858"/>
                    <a:pt x="1877" y="849"/>
                  </a:cubicBezTo>
                  <a:cubicBezTo>
                    <a:pt x="1878" y="848"/>
                    <a:pt x="1876" y="843"/>
                    <a:pt x="1880" y="843"/>
                  </a:cubicBezTo>
                  <a:cubicBezTo>
                    <a:pt x="1880" y="843"/>
                    <a:pt x="1882" y="850"/>
                    <a:pt x="1882" y="850"/>
                  </a:cubicBezTo>
                  <a:cubicBezTo>
                    <a:pt x="1882" y="844"/>
                    <a:pt x="1885" y="834"/>
                    <a:pt x="1876" y="825"/>
                  </a:cubicBezTo>
                  <a:cubicBezTo>
                    <a:pt x="1876" y="825"/>
                    <a:pt x="1873" y="831"/>
                    <a:pt x="1873" y="831"/>
                  </a:cubicBezTo>
                  <a:cubicBezTo>
                    <a:pt x="1873" y="828"/>
                    <a:pt x="1842" y="849"/>
                    <a:pt x="1858" y="840"/>
                  </a:cubicBezTo>
                  <a:close/>
                  <a:moveTo>
                    <a:pt x="1859" y="813"/>
                  </a:moveTo>
                  <a:cubicBezTo>
                    <a:pt x="1859" y="812"/>
                    <a:pt x="1851" y="810"/>
                    <a:pt x="1850" y="810"/>
                  </a:cubicBezTo>
                  <a:cubicBezTo>
                    <a:pt x="1852" y="812"/>
                    <a:pt x="1849" y="827"/>
                    <a:pt x="1859" y="813"/>
                  </a:cubicBezTo>
                  <a:close/>
                  <a:moveTo>
                    <a:pt x="1819" y="834"/>
                  </a:moveTo>
                  <a:cubicBezTo>
                    <a:pt x="1819" y="834"/>
                    <a:pt x="1819" y="834"/>
                    <a:pt x="1819" y="834"/>
                  </a:cubicBezTo>
                  <a:cubicBezTo>
                    <a:pt x="1823" y="833"/>
                    <a:pt x="1833" y="827"/>
                    <a:pt x="1833" y="814"/>
                  </a:cubicBezTo>
                  <a:cubicBezTo>
                    <a:pt x="1836" y="814"/>
                    <a:pt x="1820" y="833"/>
                    <a:pt x="1819" y="834"/>
                  </a:cubicBezTo>
                  <a:close/>
                  <a:moveTo>
                    <a:pt x="2063" y="175"/>
                  </a:moveTo>
                  <a:cubicBezTo>
                    <a:pt x="2063" y="174"/>
                    <a:pt x="2059" y="182"/>
                    <a:pt x="2062" y="181"/>
                  </a:cubicBezTo>
                  <a:cubicBezTo>
                    <a:pt x="2052" y="185"/>
                    <a:pt x="2033" y="170"/>
                    <a:pt x="2029" y="187"/>
                  </a:cubicBezTo>
                  <a:cubicBezTo>
                    <a:pt x="2029" y="187"/>
                    <a:pt x="2023" y="183"/>
                    <a:pt x="2023" y="183"/>
                  </a:cubicBezTo>
                  <a:cubicBezTo>
                    <a:pt x="2023" y="184"/>
                    <a:pt x="2020" y="170"/>
                    <a:pt x="2019" y="180"/>
                  </a:cubicBezTo>
                  <a:cubicBezTo>
                    <a:pt x="2001" y="168"/>
                    <a:pt x="2058" y="222"/>
                    <a:pt x="2007" y="210"/>
                  </a:cubicBezTo>
                  <a:cubicBezTo>
                    <a:pt x="2015" y="220"/>
                    <a:pt x="2012" y="215"/>
                    <a:pt x="2030" y="222"/>
                  </a:cubicBezTo>
                  <a:cubicBezTo>
                    <a:pt x="2090" y="281"/>
                    <a:pt x="2018" y="216"/>
                    <a:pt x="2025" y="300"/>
                  </a:cubicBezTo>
                  <a:cubicBezTo>
                    <a:pt x="2020" y="297"/>
                    <a:pt x="2002" y="289"/>
                    <a:pt x="1999" y="308"/>
                  </a:cubicBezTo>
                  <a:cubicBezTo>
                    <a:pt x="1999" y="304"/>
                    <a:pt x="1980" y="303"/>
                    <a:pt x="1987" y="322"/>
                  </a:cubicBezTo>
                  <a:cubicBezTo>
                    <a:pt x="1993" y="364"/>
                    <a:pt x="2020" y="320"/>
                    <a:pt x="2000" y="438"/>
                  </a:cubicBezTo>
                  <a:cubicBezTo>
                    <a:pt x="1998" y="428"/>
                    <a:pt x="1947" y="375"/>
                    <a:pt x="1966" y="350"/>
                  </a:cubicBezTo>
                  <a:cubicBezTo>
                    <a:pt x="1964" y="351"/>
                    <a:pt x="1968" y="342"/>
                    <a:pt x="1968" y="345"/>
                  </a:cubicBezTo>
                  <a:cubicBezTo>
                    <a:pt x="1967" y="322"/>
                    <a:pt x="1977" y="312"/>
                    <a:pt x="1972" y="272"/>
                  </a:cubicBezTo>
                  <a:cubicBezTo>
                    <a:pt x="1952" y="269"/>
                    <a:pt x="1974" y="283"/>
                    <a:pt x="1959" y="305"/>
                  </a:cubicBezTo>
                  <a:cubicBezTo>
                    <a:pt x="1932" y="249"/>
                    <a:pt x="1930" y="362"/>
                    <a:pt x="1923" y="336"/>
                  </a:cubicBezTo>
                  <a:cubicBezTo>
                    <a:pt x="1922" y="337"/>
                    <a:pt x="1900" y="326"/>
                    <a:pt x="1902" y="337"/>
                  </a:cubicBezTo>
                  <a:cubicBezTo>
                    <a:pt x="1901" y="337"/>
                    <a:pt x="1900" y="338"/>
                    <a:pt x="1900" y="338"/>
                  </a:cubicBezTo>
                  <a:cubicBezTo>
                    <a:pt x="1904" y="339"/>
                    <a:pt x="1883" y="348"/>
                    <a:pt x="1882" y="343"/>
                  </a:cubicBezTo>
                  <a:cubicBezTo>
                    <a:pt x="1870" y="335"/>
                    <a:pt x="1835" y="411"/>
                    <a:pt x="1858" y="418"/>
                  </a:cubicBezTo>
                  <a:cubicBezTo>
                    <a:pt x="1858" y="418"/>
                    <a:pt x="1861" y="423"/>
                    <a:pt x="1860" y="423"/>
                  </a:cubicBezTo>
                  <a:cubicBezTo>
                    <a:pt x="1866" y="412"/>
                    <a:pt x="1865" y="434"/>
                    <a:pt x="1872" y="416"/>
                  </a:cubicBezTo>
                  <a:cubicBezTo>
                    <a:pt x="1907" y="418"/>
                    <a:pt x="1915" y="516"/>
                    <a:pt x="1882" y="544"/>
                  </a:cubicBezTo>
                  <a:cubicBezTo>
                    <a:pt x="1869" y="547"/>
                    <a:pt x="1854" y="545"/>
                    <a:pt x="1860" y="570"/>
                  </a:cubicBezTo>
                  <a:cubicBezTo>
                    <a:pt x="1833" y="580"/>
                    <a:pt x="1908" y="631"/>
                    <a:pt x="1852" y="623"/>
                  </a:cubicBezTo>
                  <a:cubicBezTo>
                    <a:pt x="1850" y="596"/>
                    <a:pt x="1837" y="574"/>
                    <a:pt x="1812" y="585"/>
                  </a:cubicBezTo>
                  <a:cubicBezTo>
                    <a:pt x="1821" y="552"/>
                    <a:pt x="1777" y="594"/>
                    <a:pt x="1797" y="601"/>
                  </a:cubicBezTo>
                  <a:cubicBezTo>
                    <a:pt x="1794" y="608"/>
                    <a:pt x="1844" y="596"/>
                    <a:pt x="1816" y="611"/>
                  </a:cubicBezTo>
                  <a:cubicBezTo>
                    <a:pt x="1792" y="622"/>
                    <a:pt x="1846" y="655"/>
                    <a:pt x="1821" y="667"/>
                  </a:cubicBezTo>
                  <a:cubicBezTo>
                    <a:pt x="1843" y="667"/>
                    <a:pt x="1830" y="680"/>
                    <a:pt x="1816" y="712"/>
                  </a:cubicBezTo>
                  <a:cubicBezTo>
                    <a:pt x="1816" y="712"/>
                    <a:pt x="1817" y="712"/>
                    <a:pt x="1817" y="712"/>
                  </a:cubicBezTo>
                  <a:cubicBezTo>
                    <a:pt x="1813" y="718"/>
                    <a:pt x="1804" y="730"/>
                    <a:pt x="1790" y="732"/>
                  </a:cubicBezTo>
                  <a:cubicBezTo>
                    <a:pt x="1790" y="730"/>
                    <a:pt x="1789" y="731"/>
                    <a:pt x="1788" y="732"/>
                  </a:cubicBezTo>
                  <a:cubicBezTo>
                    <a:pt x="1787" y="728"/>
                    <a:pt x="1776" y="740"/>
                    <a:pt x="1773" y="737"/>
                  </a:cubicBezTo>
                  <a:cubicBezTo>
                    <a:pt x="1772" y="739"/>
                    <a:pt x="1770" y="742"/>
                    <a:pt x="1768" y="741"/>
                  </a:cubicBezTo>
                  <a:cubicBezTo>
                    <a:pt x="1765" y="746"/>
                    <a:pt x="1769" y="747"/>
                    <a:pt x="1763" y="747"/>
                  </a:cubicBezTo>
                  <a:cubicBezTo>
                    <a:pt x="1683" y="733"/>
                    <a:pt x="1814" y="792"/>
                    <a:pt x="1734" y="834"/>
                  </a:cubicBezTo>
                  <a:cubicBezTo>
                    <a:pt x="1733" y="834"/>
                    <a:pt x="1741" y="823"/>
                    <a:pt x="1727" y="816"/>
                  </a:cubicBezTo>
                  <a:cubicBezTo>
                    <a:pt x="1666" y="779"/>
                    <a:pt x="1718" y="850"/>
                    <a:pt x="1734" y="885"/>
                  </a:cubicBezTo>
                  <a:cubicBezTo>
                    <a:pt x="1708" y="887"/>
                    <a:pt x="1711" y="848"/>
                    <a:pt x="1692" y="838"/>
                  </a:cubicBezTo>
                  <a:cubicBezTo>
                    <a:pt x="1690" y="799"/>
                    <a:pt x="1695" y="784"/>
                    <a:pt x="1661" y="773"/>
                  </a:cubicBezTo>
                  <a:cubicBezTo>
                    <a:pt x="1633" y="712"/>
                    <a:pt x="1625" y="729"/>
                    <a:pt x="1567" y="786"/>
                  </a:cubicBezTo>
                  <a:cubicBezTo>
                    <a:pt x="1571" y="786"/>
                    <a:pt x="1564" y="860"/>
                    <a:pt x="1543" y="826"/>
                  </a:cubicBezTo>
                  <a:cubicBezTo>
                    <a:pt x="1488" y="749"/>
                    <a:pt x="1573" y="742"/>
                    <a:pt x="1363" y="696"/>
                  </a:cubicBezTo>
                  <a:cubicBezTo>
                    <a:pt x="1334" y="663"/>
                    <a:pt x="1345" y="690"/>
                    <a:pt x="1362" y="720"/>
                  </a:cubicBezTo>
                  <a:cubicBezTo>
                    <a:pt x="1367" y="694"/>
                    <a:pt x="1374" y="748"/>
                    <a:pt x="1397" y="712"/>
                  </a:cubicBezTo>
                  <a:cubicBezTo>
                    <a:pt x="1409" y="702"/>
                    <a:pt x="1389" y="723"/>
                    <a:pt x="1417" y="727"/>
                  </a:cubicBezTo>
                  <a:cubicBezTo>
                    <a:pt x="1428" y="735"/>
                    <a:pt x="1424" y="749"/>
                    <a:pt x="1405" y="767"/>
                  </a:cubicBezTo>
                  <a:cubicBezTo>
                    <a:pt x="1275" y="866"/>
                    <a:pt x="1318" y="727"/>
                    <a:pt x="1252" y="697"/>
                  </a:cubicBezTo>
                  <a:cubicBezTo>
                    <a:pt x="1248" y="698"/>
                    <a:pt x="1245" y="685"/>
                    <a:pt x="1238" y="684"/>
                  </a:cubicBezTo>
                  <a:cubicBezTo>
                    <a:pt x="1334" y="950"/>
                    <a:pt x="1455" y="691"/>
                    <a:pt x="1289" y="937"/>
                  </a:cubicBezTo>
                  <a:cubicBezTo>
                    <a:pt x="1311" y="983"/>
                    <a:pt x="1287" y="998"/>
                    <a:pt x="1242" y="1073"/>
                  </a:cubicBezTo>
                  <a:cubicBezTo>
                    <a:pt x="1225" y="1117"/>
                    <a:pt x="1200" y="1138"/>
                    <a:pt x="1142" y="1135"/>
                  </a:cubicBezTo>
                  <a:cubicBezTo>
                    <a:pt x="1140" y="1133"/>
                    <a:pt x="1145" y="1132"/>
                    <a:pt x="1140" y="1121"/>
                  </a:cubicBezTo>
                  <a:cubicBezTo>
                    <a:pt x="1124" y="1057"/>
                    <a:pt x="1104" y="1066"/>
                    <a:pt x="1109" y="934"/>
                  </a:cubicBezTo>
                  <a:cubicBezTo>
                    <a:pt x="1109" y="922"/>
                    <a:pt x="1074" y="908"/>
                    <a:pt x="1091" y="891"/>
                  </a:cubicBezTo>
                  <a:cubicBezTo>
                    <a:pt x="1085" y="886"/>
                    <a:pt x="1097" y="871"/>
                    <a:pt x="1089" y="866"/>
                  </a:cubicBezTo>
                  <a:cubicBezTo>
                    <a:pt x="1034" y="827"/>
                    <a:pt x="970" y="908"/>
                    <a:pt x="917" y="801"/>
                  </a:cubicBezTo>
                  <a:cubicBezTo>
                    <a:pt x="901" y="752"/>
                    <a:pt x="937" y="713"/>
                    <a:pt x="971" y="661"/>
                  </a:cubicBezTo>
                  <a:cubicBezTo>
                    <a:pt x="983" y="648"/>
                    <a:pt x="1039" y="626"/>
                    <a:pt x="1091" y="633"/>
                  </a:cubicBezTo>
                  <a:cubicBezTo>
                    <a:pt x="1102" y="620"/>
                    <a:pt x="1084" y="664"/>
                    <a:pt x="1095" y="655"/>
                  </a:cubicBezTo>
                  <a:cubicBezTo>
                    <a:pt x="1111" y="659"/>
                    <a:pt x="1134" y="681"/>
                    <a:pt x="1155" y="679"/>
                  </a:cubicBezTo>
                  <a:cubicBezTo>
                    <a:pt x="1156" y="642"/>
                    <a:pt x="1177" y="678"/>
                    <a:pt x="1236" y="674"/>
                  </a:cubicBezTo>
                  <a:cubicBezTo>
                    <a:pt x="1255" y="671"/>
                    <a:pt x="1255" y="665"/>
                    <a:pt x="1259" y="631"/>
                  </a:cubicBezTo>
                  <a:cubicBezTo>
                    <a:pt x="1247" y="637"/>
                    <a:pt x="1232" y="631"/>
                    <a:pt x="1216" y="636"/>
                  </a:cubicBezTo>
                  <a:cubicBezTo>
                    <a:pt x="1217" y="636"/>
                    <a:pt x="1217" y="636"/>
                    <a:pt x="1217" y="636"/>
                  </a:cubicBezTo>
                  <a:cubicBezTo>
                    <a:pt x="1211" y="638"/>
                    <a:pt x="1220" y="630"/>
                    <a:pt x="1202" y="632"/>
                  </a:cubicBezTo>
                  <a:cubicBezTo>
                    <a:pt x="1203" y="632"/>
                    <a:pt x="1204" y="631"/>
                    <a:pt x="1204" y="630"/>
                  </a:cubicBezTo>
                  <a:cubicBezTo>
                    <a:pt x="1203" y="630"/>
                    <a:pt x="1201" y="630"/>
                    <a:pt x="1200" y="630"/>
                  </a:cubicBezTo>
                  <a:cubicBezTo>
                    <a:pt x="1204" y="626"/>
                    <a:pt x="1193" y="621"/>
                    <a:pt x="1195" y="617"/>
                  </a:cubicBezTo>
                  <a:cubicBezTo>
                    <a:pt x="1198" y="619"/>
                    <a:pt x="1197" y="616"/>
                    <a:pt x="1198" y="615"/>
                  </a:cubicBezTo>
                  <a:cubicBezTo>
                    <a:pt x="1197" y="614"/>
                    <a:pt x="1196" y="612"/>
                    <a:pt x="1197" y="610"/>
                  </a:cubicBezTo>
                  <a:cubicBezTo>
                    <a:pt x="1185" y="600"/>
                    <a:pt x="1211" y="604"/>
                    <a:pt x="1214" y="599"/>
                  </a:cubicBezTo>
                  <a:cubicBezTo>
                    <a:pt x="1214" y="598"/>
                    <a:pt x="1214" y="599"/>
                    <a:pt x="1214" y="598"/>
                  </a:cubicBezTo>
                  <a:cubicBezTo>
                    <a:pt x="1208" y="580"/>
                    <a:pt x="1352" y="614"/>
                    <a:pt x="1256" y="560"/>
                  </a:cubicBezTo>
                  <a:cubicBezTo>
                    <a:pt x="1256" y="560"/>
                    <a:pt x="1257" y="559"/>
                    <a:pt x="1257" y="558"/>
                  </a:cubicBezTo>
                  <a:cubicBezTo>
                    <a:pt x="1261" y="558"/>
                    <a:pt x="1258" y="559"/>
                    <a:pt x="1264" y="552"/>
                  </a:cubicBezTo>
                  <a:cubicBezTo>
                    <a:pt x="1264" y="551"/>
                    <a:pt x="1256" y="548"/>
                    <a:pt x="1265" y="547"/>
                  </a:cubicBezTo>
                  <a:cubicBezTo>
                    <a:pt x="1264" y="547"/>
                    <a:pt x="1264" y="547"/>
                    <a:pt x="1264" y="546"/>
                  </a:cubicBezTo>
                  <a:cubicBezTo>
                    <a:pt x="1271" y="541"/>
                    <a:pt x="1263" y="540"/>
                    <a:pt x="1243" y="552"/>
                  </a:cubicBezTo>
                  <a:cubicBezTo>
                    <a:pt x="1234" y="543"/>
                    <a:pt x="1248" y="569"/>
                    <a:pt x="1241" y="553"/>
                  </a:cubicBezTo>
                  <a:cubicBezTo>
                    <a:pt x="1253" y="559"/>
                    <a:pt x="1256" y="564"/>
                    <a:pt x="1234" y="566"/>
                  </a:cubicBezTo>
                  <a:cubicBezTo>
                    <a:pt x="1237" y="562"/>
                    <a:pt x="1233" y="559"/>
                    <a:pt x="1229" y="560"/>
                  </a:cubicBezTo>
                  <a:cubicBezTo>
                    <a:pt x="1232" y="554"/>
                    <a:pt x="1235" y="552"/>
                    <a:pt x="1221" y="550"/>
                  </a:cubicBezTo>
                  <a:cubicBezTo>
                    <a:pt x="1232" y="544"/>
                    <a:pt x="1202" y="561"/>
                    <a:pt x="1203" y="577"/>
                  </a:cubicBezTo>
                  <a:cubicBezTo>
                    <a:pt x="1193" y="587"/>
                    <a:pt x="1224" y="594"/>
                    <a:pt x="1193" y="603"/>
                  </a:cubicBezTo>
                  <a:cubicBezTo>
                    <a:pt x="1199" y="600"/>
                    <a:pt x="1170" y="594"/>
                    <a:pt x="1180" y="603"/>
                  </a:cubicBezTo>
                  <a:cubicBezTo>
                    <a:pt x="1180" y="603"/>
                    <a:pt x="1180" y="603"/>
                    <a:pt x="1180" y="603"/>
                  </a:cubicBezTo>
                  <a:cubicBezTo>
                    <a:pt x="1180" y="603"/>
                    <a:pt x="1175" y="602"/>
                    <a:pt x="1178" y="605"/>
                  </a:cubicBezTo>
                  <a:cubicBezTo>
                    <a:pt x="1177" y="604"/>
                    <a:pt x="1176" y="604"/>
                    <a:pt x="1174" y="604"/>
                  </a:cubicBezTo>
                  <a:cubicBezTo>
                    <a:pt x="1175" y="604"/>
                    <a:pt x="1175" y="605"/>
                    <a:pt x="1175" y="606"/>
                  </a:cubicBezTo>
                  <a:cubicBezTo>
                    <a:pt x="1173" y="606"/>
                    <a:pt x="1173" y="603"/>
                    <a:pt x="1171" y="602"/>
                  </a:cubicBezTo>
                  <a:cubicBezTo>
                    <a:pt x="1171" y="602"/>
                    <a:pt x="1171" y="601"/>
                    <a:pt x="1171" y="601"/>
                  </a:cubicBezTo>
                  <a:cubicBezTo>
                    <a:pt x="1169" y="604"/>
                    <a:pt x="1169" y="607"/>
                    <a:pt x="1174" y="613"/>
                  </a:cubicBezTo>
                  <a:cubicBezTo>
                    <a:pt x="1173" y="613"/>
                    <a:pt x="1173" y="613"/>
                    <a:pt x="1173" y="613"/>
                  </a:cubicBezTo>
                  <a:cubicBezTo>
                    <a:pt x="1172" y="613"/>
                    <a:pt x="1178" y="618"/>
                    <a:pt x="1183" y="623"/>
                  </a:cubicBezTo>
                  <a:cubicBezTo>
                    <a:pt x="1180" y="625"/>
                    <a:pt x="1180" y="621"/>
                    <a:pt x="1178" y="621"/>
                  </a:cubicBezTo>
                  <a:cubicBezTo>
                    <a:pt x="1178" y="622"/>
                    <a:pt x="1178" y="623"/>
                    <a:pt x="1179" y="623"/>
                  </a:cubicBezTo>
                  <a:cubicBezTo>
                    <a:pt x="1182" y="628"/>
                    <a:pt x="1168" y="619"/>
                    <a:pt x="1176" y="628"/>
                  </a:cubicBezTo>
                  <a:cubicBezTo>
                    <a:pt x="1175" y="629"/>
                    <a:pt x="1173" y="628"/>
                    <a:pt x="1172" y="628"/>
                  </a:cubicBezTo>
                  <a:cubicBezTo>
                    <a:pt x="1169" y="628"/>
                    <a:pt x="1178" y="630"/>
                    <a:pt x="1170" y="635"/>
                  </a:cubicBezTo>
                  <a:cubicBezTo>
                    <a:pt x="1167" y="637"/>
                    <a:pt x="1170" y="631"/>
                    <a:pt x="1165" y="631"/>
                  </a:cubicBezTo>
                  <a:cubicBezTo>
                    <a:pt x="1162" y="623"/>
                    <a:pt x="1160" y="618"/>
                    <a:pt x="1171" y="623"/>
                  </a:cubicBezTo>
                  <a:cubicBezTo>
                    <a:pt x="1151" y="616"/>
                    <a:pt x="1148" y="583"/>
                    <a:pt x="1119" y="572"/>
                  </a:cubicBezTo>
                  <a:cubicBezTo>
                    <a:pt x="1119" y="571"/>
                    <a:pt x="1119" y="570"/>
                    <a:pt x="1120" y="570"/>
                  </a:cubicBezTo>
                  <a:cubicBezTo>
                    <a:pt x="1116" y="565"/>
                    <a:pt x="1110" y="560"/>
                    <a:pt x="1100" y="562"/>
                  </a:cubicBezTo>
                  <a:cubicBezTo>
                    <a:pt x="1107" y="573"/>
                    <a:pt x="1112" y="590"/>
                    <a:pt x="1128" y="590"/>
                  </a:cubicBezTo>
                  <a:cubicBezTo>
                    <a:pt x="1140" y="605"/>
                    <a:pt x="1140" y="606"/>
                    <a:pt x="1126" y="621"/>
                  </a:cubicBezTo>
                  <a:cubicBezTo>
                    <a:pt x="1131" y="614"/>
                    <a:pt x="1085" y="536"/>
                    <a:pt x="1029" y="602"/>
                  </a:cubicBezTo>
                  <a:cubicBezTo>
                    <a:pt x="1025" y="604"/>
                    <a:pt x="1028" y="615"/>
                    <a:pt x="1022" y="627"/>
                  </a:cubicBezTo>
                  <a:cubicBezTo>
                    <a:pt x="1009" y="634"/>
                    <a:pt x="990" y="636"/>
                    <a:pt x="968" y="629"/>
                  </a:cubicBezTo>
                  <a:cubicBezTo>
                    <a:pt x="966" y="626"/>
                    <a:pt x="970" y="628"/>
                    <a:pt x="968" y="616"/>
                  </a:cubicBezTo>
                  <a:cubicBezTo>
                    <a:pt x="962" y="546"/>
                    <a:pt x="1004" y="599"/>
                    <a:pt x="1023" y="565"/>
                  </a:cubicBezTo>
                  <a:cubicBezTo>
                    <a:pt x="1023" y="565"/>
                    <a:pt x="1023" y="565"/>
                    <a:pt x="1023" y="565"/>
                  </a:cubicBezTo>
                  <a:cubicBezTo>
                    <a:pt x="1024" y="561"/>
                    <a:pt x="1008" y="546"/>
                    <a:pt x="1015" y="546"/>
                  </a:cubicBezTo>
                  <a:cubicBezTo>
                    <a:pt x="1008" y="543"/>
                    <a:pt x="1013" y="544"/>
                    <a:pt x="997" y="538"/>
                  </a:cubicBezTo>
                  <a:cubicBezTo>
                    <a:pt x="1024" y="531"/>
                    <a:pt x="1034" y="511"/>
                    <a:pt x="1068" y="493"/>
                  </a:cubicBezTo>
                  <a:cubicBezTo>
                    <a:pt x="1066" y="491"/>
                    <a:pt x="1065" y="490"/>
                    <a:pt x="1071" y="489"/>
                  </a:cubicBezTo>
                  <a:cubicBezTo>
                    <a:pt x="1071" y="489"/>
                    <a:pt x="1073" y="494"/>
                    <a:pt x="1073" y="490"/>
                  </a:cubicBezTo>
                  <a:cubicBezTo>
                    <a:pt x="1073" y="490"/>
                    <a:pt x="1074" y="491"/>
                    <a:pt x="1074" y="492"/>
                  </a:cubicBezTo>
                  <a:cubicBezTo>
                    <a:pt x="1084" y="488"/>
                    <a:pt x="1082" y="491"/>
                    <a:pt x="1071" y="472"/>
                  </a:cubicBezTo>
                  <a:cubicBezTo>
                    <a:pt x="1071" y="472"/>
                    <a:pt x="1071" y="471"/>
                    <a:pt x="1071" y="471"/>
                  </a:cubicBezTo>
                  <a:cubicBezTo>
                    <a:pt x="1072" y="470"/>
                    <a:pt x="1074" y="469"/>
                    <a:pt x="1074" y="467"/>
                  </a:cubicBezTo>
                  <a:cubicBezTo>
                    <a:pt x="1069" y="467"/>
                    <a:pt x="1073" y="464"/>
                    <a:pt x="1072" y="462"/>
                  </a:cubicBezTo>
                  <a:cubicBezTo>
                    <a:pt x="1073" y="462"/>
                    <a:pt x="1074" y="462"/>
                    <a:pt x="1079" y="461"/>
                  </a:cubicBezTo>
                  <a:cubicBezTo>
                    <a:pt x="1079" y="457"/>
                    <a:pt x="1075" y="460"/>
                    <a:pt x="1073" y="459"/>
                  </a:cubicBezTo>
                  <a:cubicBezTo>
                    <a:pt x="1073" y="459"/>
                    <a:pt x="1073" y="459"/>
                    <a:pt x="1073" y="459"/>
                  </a:cubicBezTo>
                  <a:cubicBezTo>
                    <a:pt x="1073" y="459"/>
                    <a:pt x="1073" y="459"/>
                    <a:pt x="1073" y="459"/>
                  </a:cubicBezTo>
                  <a:cubicBezTo>
                    <a:pt x="1073" y="459"/>
                    <a:pt x="1073" y="459"/>
                    <a:pt x="1073" y="459"/>
                  </a:cubicBezTo>
                  <a:cubicBezTo>
                    <a:pt x="1075" y="457"/>
                    <a:pt x="1077" y="455"/>
                    <a:pt x="1086" y="450"/>
                  </a:cubicBezTo>
                  <a:cubicBezTo>
                    <a:pt x="1090" y="451"/>
                    <a:pt x="1076" y="456"/>
                    <a:pt x="1086" y="462"/>
                  </a:cubicBezTo>
                  <a:cubicBezTo>
                    <a:pt x="1085" y="468"/>
                    <a:pt x="1074" y="479"/>
                    <a:pt x="1090" y="482"/>
                  </a:cubicBezTo>
                  <a:cubicBezTo>
                    <a:pt x="1090" y="484"/>
                    <a:pt x="1089" y="484"/>
                    <a:pt x="1088" y="485"/>
                  </a:cubicBezTo>
                  <a:cubicBezTo>
                    <a:pt x="1091" y="487"/>
                    <a:pt x="1100" y="480"/>
                    <a:pt x="1100" y="483"/>
                  </a:cubicBezTo>
                  <a:cubicBezTo>
                    <a:pt x="1099" y="488"/>
                    <a:pt x="1149" y="478"/>
                    <a:pt x="1159" y="476"/>
                  </a:cubicBezTo>
                  <a:cubicBezTo>
                    <a:pt x="1159" y="470"/>
                    <a:pt x="1134" y="465"/>
                    <a:pt x="1157" y="448"/>
                  </a:cubicBezTo>
                  <a:cubicBezTo>
                    <a:pt x="1158" y="461"/>
                    <a:pt x="1174" y="448"/>
                    <a:pt x="1164" y="444"/>
                  </a:cubicBezTo>
                  <a:cubicBezTo>
                    <a:pt x="1161" y="441"/>
                    <a:pt x="1159" y="441"/>
                    <a:pt x="1152" y="448"/>
                  </a:cubicBezTo>
                  <a:cubicBezTo>
                    <a:pt x="1158" y="433"/>
                    <a:pt x="1168" y="431"/>
                    <a:pt x="1188" y="427"/>
                  </a:cubicBezTo>
                  <a:cubicBezTo>
                    <a:pt x="1189" y="426"/>
                    <a:pt x="1189" y="426"/>
                    <a:pt x="1190" y="425"/>
                  </a:cubicBezTo>
                  <a:cubicBezTo>
                    <a:pt x="1192" y="425"/>
                    <a:pt x="1190" y="425"/>
                    <a:pt x="1196" y="423"/>
                  </a:cubicBezTo>
                  <a:cubicBezTo>
                    <a:pt x="1196" y="424"/>
                    <a:pt x="1188" y="417"/>
                    <a:pt x="1188" y="417"/>
                  </a:cubicBezTo>
                  <a:cubicBezTo>
                    <a:pt x="1179" y="418"/>
                    <a:pt x="1172" y="421"/>
                    <a:pt x="1157" y="426"/>
                  </a:cubicBezTo>
                  <a:cubicBezTo>
                    <a:pt x="1121" y="405"/>
                    <a:pt x="1170" y="382"/>
                    <a:pt x="1155" y="360"/>
                  </a:cubicBezTo>
                  <a:cubicBezTo>
                    <a:pt x="1132" y="372"/>
                    <a:pt x="1115" y="404"/>
                    <a:pt x="1129" y="432"/>
                  </a:cubicBezTo>
                  <a:cubicBezTo>
                    <a:pt x="1112" y="423"/>
                    <a:pt x="1136" y="453"/>
                    <a:pt x="1108" y="467"/>
                  </a:cubicBezTo>
                  <a:cubicBezTo>
                    <a:pt x="1096" y="476"/>
                    <a:pt x="1090" y="423"/>
                    <a:pt x="1076" y="432"/>
                  </a:cubicBezTo>
                  <a:cubicBezTo>
                    <a:pt x="1080" y="443"/>
                    <a:pt x="1064" y="455"/>
                    <a:pt x="1054" y="439"/>
                  </a:cubicBezTo>
                  <a:cubicBezTo>
                    <a:pt x="1054" y="438"/>
                    <a:pt x="1067" y="441"/>
                    <a:pt x="1058" y="433"/>
                  </a:cubicBezTo>
                  <a:cubicBezTo>
                    <a:pt x="1058" y="433"/>
                    <a:pt x="1051" y="437"/>
                    <a:pt x="1054" y="431"/>
                  </a:cubicBezTo>
                  <a:cubicBezTo>
                    <a:pt x="1057" y="430"/>
                    <a:pt x="1057" y="429"/>
                    <a:pt x="1062" y="422"/>
                  </a:cubicBezTo>
                  <a:cubicBezTo>
                    <a:pt x="1061" y="417"/>
                    <a:pt x="1053" y="429"/>
                    <a:pt x="1056" y="420"/>
                  </a:cubicBezTo>
                  <a:cubicBezTo>
                    <a:pt x="1054" y="419"/>
                    <a:pt x="1054" y="420"/>
                    <a:pt x="1053" y="420"/>
                  </a:cubicBezTo>
                  <a:cubicBezTo>
                    <a:pt x="1054" y="420"/>
                    <a:pt x="1051" y="416"/>
                    <a:pt x="1051" y="417"/>
                  </a:cubicBezTo>
                  <a:cubicBezTo>
                    <a:pt x="1055" y="415"/>
                    <a:pt x="1055" y="417"/>
                    <a:pt x="1067" y="414"/>
                  </a:cubicBezTo>
                  <a:cubicBezTo>
                    <a:pt x="1046" y="419"/>
                    <a:pt x="1053" y="396"/>
                    <a:pt x="1070" y="398"/>
                  </a:cubicBezTo>
                  <a:cubicBezTo>
                    <a:pt x="1069" y="398"/>
                    <a:pt x="1068" y="394"/>
                    <a:pt x="1068" y="393"/>
                  </a:cubicBezTo>
                  <a:cubicBezTo>
                    <a:pt x="1069" y="393"/>
                    <a:pt x="1070" y="394"/>
                    <a:pt x="1071" y="395"/>
                  </a:cubicBezTo>
                  <a:cubicBezTo>
                    <a:pt x="1072" y="395"/>
                    <a:pt x="1071" y="389"/>
                    <a:pt x="1077" y="388"/>
                  </a:cubicBezTo>
                  <a:cubicBezTo>
                    <a:pt x="1076" y="398"/>
                    <a:pt x="1094" y="378"/>
                    <a:pt x="1082" y="387"/>
                  </a:cubicBezTo>
                  <a:cubicBezTo>
                    <a:pt x="1075" y="386"/>
                    <a:pt x="1083" y="377"/>
                    <a:pt x="1087" y="374"/>
                  </a:cubicBezTo>
                  <a:cubicBezTo>
                    <a:pt x="1087" y="371"/>
                    <a:pt x="1096" y="372"/>
                    <a:pt x="1091" y="364"/>
                  </a:cubicBezTo>
                  <a:cubicBezTo>
                    <a:pt x="1094" y="365"/>
                    <a:pt x="1094" y="362"/>
                    <a:pt x="1094" y="357"/>
                  </a:cubicBezTo>
                  <a:cubicBezTo>
                    <a:pt x="1095" y="357"/>
                    <a:pt x="1095" y="357"/>
                    <a:pt x="1096" y="357"/>
                  </a:cubicBezTo>
                  <a:cubicBezTo>
                    <a:pt x="1094" y="352"/>
                    <a:pt x="1096" y="349"/>
                    <a:pt x="1104" y="345"/>
                  </a:cubicBezTo>
                  <a:cubicBezTo>
                    <a:pt x="1098" y="344"/>
                    <a:pt x="1105" y="341"/>
                    <a:pt x="1104" y="340"/>
                  </a:cubicBezTo>
                  <a:cubicBezTo>
                    <a:pt x="1109" y="339"/>
                    <a:pt x="1096" y="337"/>
                    <a:pt x="1108" y="335"/>
                  </a:cubicBezTo>
                  <a:cubicBezTo>
                    <a:pt x="1099" y="331"/>
                    <a:pt x="1124" y="331"/>
                    <a:pt x="1111" y="329"/>
                  </a:cubicBezTo>
                  <a:cubicBezTo>
                    <a:pt x="1114" y="313"/>
                    <a:pt x="1124" y="321"/>
                    <a:pt x="1125" y="312"/>
                  </a:cubicBezTo>
                  <a:cubicBezTo>
                    <a:pt x="1126" y="316"/>
                    <a:pt x="1130" y="304"/>
                    <a:pt x="1129" y="315"/>
                  </a:cubicBezTo>
                  <a:cubicBezTo>
                    <a:pt x="1136" y="305"/>
                    <a:pt x="1138" y="309"/>
                    <a:pt x="1153" y="295"/>
                  </a:cubicBezTo>
                  <a:cubicBezTo>
                    <a:pt x="1154" y="295"/>
                    <a:pt x="1155" y="295"/>
                    <a:pt x="1156" y="295"/>
                  </a:cubicBezTo>
                  <a:cubicBezTo>
                    <a:pt x="1149" y="303"/>
                    <a:pt x="1164" y="304"/>
                    <a:pt x="1163" y="293"/>
                  </a:cubicBezTo>
                  <a:cubicBezTo>
                    <a:pt x="1162" y="293"/>
                    <a:pt x="1173" y="288"/>
                    <a:pt x="1168" y="298"/>
                  </a:cubicBezTo>
                  <a:cubicBezTo>
                    <a:pt x="1168" y="306"/>
                    <a:pt x="1172" y="289"/>
                    <a:pt x="1180" y="299"/>
                  </a:cubicBezTo>
                  <a:cubicBezTo>
                    <a:pt x="1181" y="299"/>
                    <a:pt x="1185" y="297"/>
                    <a:pt x="1184" y="300"/>
                  </a:cubicBezTo>
                  <a:cubicBezTo>
                    <a:pt x="1194" y="303"/>
                    <a:pt x="1163" y="305"/>
                    <a:pt x="1181" y="309"/>
                  </a:cubicBezTo>
                  <a:cubicBezTo>
                    <a:pt x="1203" y="308"/>
                    <a:pt x="1186" y="306"/>
                    <a:pt x="1199" y="314"/>
                  </a:cubicBezTo>
                  <a:cubicBezTo>
                    <a:pt x="1200" y="314"/>
                    <a:pt x="1200" y="315"/>
                    <a:pt x="1200" y="316"/>
                  </a:cubicBezTo>
                  <a:cubicBezTo>
                    <a:pt x="1213" y="314"/>
                    <a:pt x="1210" y="312"/>
                    <a:pt x="1230" y="324"/>
                  </a:cubicBezTo>
                  <a:cubicBezTo>
                    <a:pt x="1235" y="326"/>
                    <a:pt x="1236" y="324"/>
                    <a:pt x="1243" y="330"/>
                  </a:cubicBezTo>
                  <a:cubicBezTo>
                    <a:pt x="1255" y="350"/>
                    <a:pt x="1229" y="361"/>
                    <a:pt x="1198" y="341"/>
                  </a:cubicBezTo>
                  <a:cubicBezTo>
                    <a:pt x="1209" y="347"/>
                    <a:pt x="1217" y="388"/>
                    <a:pt x="1235" y="373"/>
                  </a:cubicBezTo>
                  <a:cubicBezTo>
                    <a:pt x="1232" y="375"/>
                    <a:pt x="1216" y="359"/>
                    <a:pt x="1233" y="364"/>
                  </a:cubicBezTo>
                  <a:cubicBezTo>
                    <a:pt x="1260" y="387"/>
                    <a:pt x="1232" y="336"/>
                    <a:pt x="1262" y="349"/>
                  </a:cubicBezTo>
                  <a:cubicBezTo>
                    <a:pt x="1269" y="350"/>
                    <a:pt x="1267" y="341"/>
                    <a:pt x="1255" y="317"/>
                  </a:cubicBezTo>
                  <a:cubicBezTo>
                    <a:pt x="1263" y="319"/>
                    <a:pt x="1269" y="313"/>
                    <a:pt x="1274" y="328"/>
                  </a:cubicBezTo>
                  <a:cubicBezTo>
                    <a:pt x="1261" y="349"/>
                    <a:pt x="1288" y="330"/>
                    <a:pt x="1306" y="312"/>
                  </a:cubicBezTo>
                  <a:cubicBezTo>
                    <a:pt x="1306" y="313"/>
                    <a:pt x="1306" y="313"/>
                    <a:pt x="1306" y="314"/>
                  </a:cubicBezTo>
                  <a:cubicBezTo>
                    <a:pt x="1302" y="313"/>
                    <a:pt x="1319" y="307"/>
                    <a:pt x="1310" y="310"/>
                  </a:cubicBezTo>
                  <a:cubicBezTo>
                    <a:pt x="1311" y="310"/>
                    <a:pt x="1313" y="315"/>
                    <a:pt x="1313" y="315"/>
                  </a:cubicBezTo>
                  <a:cubicBezTo>
                    <a:pt x="1310" y="315"/>
                    <a:pt x="1310" y="322"/>
                    <a:pt x="1316" y="316"/>
                  </a:cubicBezTo>
                  <a:cubicBezTo>
                    <a:pt x="1317" y="317"/>
                    <a:pt x="1318" y="318"/>
                    <a:pt x="1319" y="318"/>
                  </a:cubicBezTo>
                  <a:cubicBezTo>
                    <a:pt x="1324" y="303"/>
                    <a:pt x="1342" y="313"/>
                    <a:pt x="1347" y="307"/>
                  </a:cubicBezTo>
                  <a:cubicBezTo>
                    <a:pt x="1347" y="297"/>
                    <a:pt x="1344" y="284"/>
                    <a:pt x="1367" y="298"/>
                  </a:cubicBezTo>
                  <a:cubicBezTo>
                    <a:pt x="1374" y="298"/>
                    <a:pt x="1379" y="301"/>
                    <a:pt x="1385" y="304"/>
                  </a:cubicBezTo>
                  <a:cubicBezTo>
                    <a:pt x="1387" y="306"/>
                    <a:pt x="1396" y="315"/>
                    <a:pt x="1392" y="300"/>
                  </a:cubicBezTo>
                  <a:cubicBezTo>
                    <a:pt x="1336" y="282"/>
                    <a:pt x="1400" y="160"/>
                    <a:pt x="1410" y="327"/>
                  </a:cubicBezTo>
                  <a:cubicBezTo>
                    <a:pt x="1390" y="323"/>
                    <a:pt x="1424" y="347"/>
                    <a:pt x="1425" y="316"/>
                  </a:cubicBezTo>
                  <a:cubicBezTo>
                    <a:pt x="1425" y="284"/>
                    <a:pt x="1424" y="298"/>
                    <a:pt x="1451" y="308"/>
                  </a:cubicBezTo>
                  <a:cubicBezTo>
                    <a:pt x="1441" y="309"/>
                    <a:pt x="1438" y="280"/>
                    <a:pt x="1422" y="292"/>
                  </a:cubicBezTo>
                  <a:cubicBezTo>
                    <a:pt x="1406" y="281"/>
                    <a:pt x="1403" y="264"/>
                    <a:pt x="1401" y="237"/>
                  </a:cubicBezTo>
                  <a:cubicBezTo>
                    <a:pt x="1409" y="268"/>
                    <a:pt x="1449" y="266"/>
                    <a:pt x="1419" y="258"/>
                  </a:cubicBezTo>
                  <a:cubicBezTo>
                    <a:pt x="1392" y="243"/>
                    <a:pt x="1454" y="228"/>
                    <a:pt x="1451" y="266"/>
                  </a:cubicBezTo>
                  <a:cubicBezTo>
                    <a:pt x="1468" y="257"/>
                    <a:pt x="1443" y="276"/>
                    <a:pt x="1482" y="278"/>
                  </a:cubicBezTo>
                  <a:cubicBezTo>
                    <a:pt x="1471" y="268"/>
                    <a:pt x="1390" y="216"/>
                    <a:pt x="1452" y="209"/>
                  </a:cubicBezTo>
                  <a:cubicBezTo>
                    <a:pt x="1451" y="213"/>
                    <a:pt x="1452" y="224"/>
                    <a:pt x="1456" y="210"/>
                  </a:cubicBezTo>
                  <a:cubicBezTo>
                    <a:pt x="1450" y="200"/>
                    <a:pt x="1446" y="205"/>
                    <a:pt x="1440" y="193"/>
                  </a:cubicBezTo>
                  <a:cubicBezTo>
                    <a:pt x="1443" y="192"/>
                    <a:pt x="1443" y="196"/>
                    <a:pt x="1446" y="194"/>
                  </a:cubicBezTo>
                  <a:cubicBezTo>
                    <a:pt x="1442" y="173"/>
                    <a:pt x="1474" y="165"/>
                    <a:pt x="1488" y="155"/>
                  </a:cubicBezTo>
                  <a:cubicBezTo>
                    <a:pt x="1491" y="155"/>
                    <a:pt x="1493" y="151"/>
                    <a:pt x="1494" y="161"/>
                  </a:cubicBezTo>
                  <a:cubicBezTo>
                    <a:pt x="1502" y="157"/>
                    <a:pt x="1478" y="147"/>
                    <a:pt x="1503" y="148"/>
                  </a:cubicBezTo>
                  <a:cubicBezTo>
                    <a:pt x="1494" y="147"/>
                    <a:pt x="1483" y="132"/>
                    <a:pt x="1496" y="116"/>
                  </a:cubicBezTo>
                  <a:cubicBezTo>
                    <a:pt x="1509" y="114"/>
                    <a:pt x="1501" y="133"/>
                    <a:pt x="1509" y="127"/>
                  </a:cubicBezTo>
                  <a:cubicBezTo>
                    <a:pt x="1508" y="133"/>
                    <a:pt x="1527" y="116"/>
                    <a:pt x="1517" y="141"/>
                  </a:cubicBezTo>
                  <a:cubicBezTo>
                    <a:pt x="1536" y="112"/>
                    <a:pt x="1583" y="134"/>
                    <a:pt x="1559" y="173"/>
                  </a:cubicBezTo>
                  <a:cubicBezTo>
                    <a:pt x="1560" y="190"/>
                    <a:pt x="1545" y="218"/>
                    <a:pt x="1572" y="180"/>
                  </a:cubicBezTo>
                  <a:cubicBezTo>
                    <a:pt x="1570" y="184"/>
                    <a:pt x="1559" y="177"/>
                    <a:pt x="1568" y="176"/>
                  </a:cubicBezTo>
                  <a:cubicBezTo>
                    <a:pt x="1575" y="177"/>
                    <a:pt x="1580" y="174"/>
                    <a:pt x="1590" y="181"/>
                  </a:cubicBezTo>
                  <a:cubicBezTo>
                    <a:pt x="1591" y="159"/>
                    <a:pt x="1646" y="195"/>
                    <a:pt x="1639" y="168"/>
                  </a:cubicBezTo>
                  <a:cubicBezTo>
                    <a:pt x="1632" y="156"/>
                    <a:pt x="1654" y="161"/>
                    <a:pt x="1663" y="162"/>
                  </a:cubicBezTo>
                  <a:cubicBezTo>
                    <a:pt x="1666" y="162"/>
                    <a:pt x="1689" y="181"/>
                    <a:pt x="1677" y="183"/>
                  </a:cubicBezTo>
                  <a:cubicBezTo>
                    <a:pt x="1689" y="187"/>
                    <a:pt x="1714" y="214"/>
                    <a:pt x="1699" y="177"/>
                  </a:cubicBezTo>
                  <a:cubicBezTo>
                    <a:pt x="1722" y="186"/>
                    <a:pt x="1755" y="178"/>
                    <a:pt x="1729" y="148"/>
                  </a:cubicBezTo>
                  <a:cubicBezTo>
                    <a:pt x="1756" y="143"/>
                    <a:pt x="1762" y="145"/>
                    <a:pt x="1766" y="152"/>
                  </a:cubicBezTo>
                  <a:cubicBezTo>
                    <a:pt x="1779" y="134"/>
                    <a:pt x="1777" y="143"/>
                    <a:pt x="1810" y="161"/>
                  </a:cubicBezTo>
                  <a:cubicBezTo>
                    <a:pt x="1824" y="156"/>
                    <a:pt x="1857" y="132"/>
                    <a:pt x="1860" y="168"/>
                  </a:cubicBezTo>
                  <a:cubicBezTo>
                    <a:pt x="1865" y="168"/>
                    <a:pt x="1866" y="163"/>
                    <a:pt x="1871" y="167"/>
                  </a:cubicBezTo>
                  <a:cubicBezTo>
                    <a:pt x="1871" y="166"/>
                    <a:pt x="1871" y="166"/>
                    <a:pt x="1871" y="165"/>
                  </a:cubicBezTo>
                  <a:cubicBezTo>
                    <a:pt x="1871" y="163"/>
                    <a:pt x="1881" y="179"/>
                    <a:pt x="1877" y="169"/>
                  </a:cubicBezTo>
                  <a:cubicBezTo>
                    <a:pt x="1889" y="178"/>
                    <a:pt x="1861" y="152"/>
                    <a:pt x="1913" y="154"/>
                  </a:cubicBezTo>
                  <a:cubicBezTo>
                    <a:pt x="1937" y="163"/>
                    <a:pt x="1930" y="159"/>
                    <a:pt x="1919" y="136"/>
                  </a:cubicBezTo>
                  <a:cubicBezTo>
                    <a:pt x="1933" y="134"/>
                    <a:pt x="1958" y="125"/>
                    <a:pt x="1976" y="136"/>
                  </a:cubicBezTo>
                  <a:cubicBezTo>
                    <a:pt x="1975" y="130"/>
                    <a:pt x="2027" y="147"/>
                    <a:pt x="2035" y="152"/>
                  </a:cubicBezTo>
                  <a:cubicBezTo>
                    <a:pt x="2021" y="148"/>
                    <a:pt x="2023" y="133"/>
                    <a:pt x="2049" y="138"/>
                  </a:cubicBezTo>
                  <a:cubicBezTo>
                    <a:pt x="2051" y="140"/>
                    <a:pt x="2059" y="155"/>
                    <a:pt x="2046" y="159"/>
                  </a:cubicBezTo>
                  <a:cubicBezTo>
                    <a:pt x="2046" y="155"/>
                    <a:pt x="2054" y="165"/>
                    <a:pt x="2050" y="164"/>
                  </a:cubicBezTo>
                  <a:cubicBezTo>
                    <a:pt x="2057" y="162"/>
                    <a:pt x="2055" y="175"/>
                    <a:pt x="2063" y="175"/>
                  </a:cubicBezTo>
                  <a:close/>
                  <a:moveTo>
                    <a:pt x="1373" y="629"/>
                  </a:moveTo>
                  <a:cubicBezTo>
                    <a:pt x="1381" y="628"/>
                    <a:pt x="1364" y="611"/>
                    <a:pt x="1370" y="606"/>
                  </a:cubicBezTo>
                  <a:cubicBezTo>
                    <a:pt x="1363" y="604"/>
                    <a:pt x="1361" y="592"/>
                    <a:pt x="1358" y="580"/>
                  </a:cubicBezTo>
                  <a:cubicBezTo>
                    <a:pt x="1348" y="574"/>
                    <a:pt x="1333" y="558"/>
                    <a:pt x="1359" y="555"/>
                  </a:cubicBezTo>
                  <a:cubicBezTo>
                    <a:pt x="1363" y="531"/>
                    <a:pt x="1319" y="546"/>
                    <a:pt x="1322" y="566"/>
                  </a:cubicBezTo>
                  <a:cubicBezTo>
                    <a:pt x="1321" y="579"/>
                    <a:pt x="1358" y="596"/>
                    <a:pt x="1339" y="610"/>
                  </a:cubicBezTo>
                  <a:cubicBezTo>
                    <a:pt x="1340" y="623"/>
                    <a:pt x="1346" y="629"/>
                    <a:pt x="1373" y="629"/>
                  </a:cubicBezTo>
                  <a:close/>
                  <a:moveTo>
                    <a:pt x="1410" y="545"/>
                  </a:moveTo>
                  <a:cubicBezTo>
                    <a:pt x="1408" y="542"/>
                    <a:pt x="1407" y="542"/>
                    <a:pt x="1395" y="554"/>
                  </a:cubicBezTo>
                  <a:cubicBezTo>
                    <a:pt x="1395" y="554"/>
                    <a:pt x="1395" y="554"/>
                    <a:pt x="1395" y="554"/>
                  </a:cubicBezTo>
                  <a:cubicBezTo>
                    <a:pt x="1392" y="559"/>
                    <a:pt x="1395" y="560"/>
                    <a:pt x="1398" y="562"/>
                  </a:cubicBezTo>
                  <a:cubicBezTo>
                    <a:pt x="1398" y="562"/>
                    <a:pt x="1405" y="563"/>
                    <a:pt x="1405" y="563"/>
                  </a:cubicBezTo>
                  <a:cubicBezTo>
                    <a:pt x="1408" y="564"/>
                    <a:pt x="1410" y="547"/>
                    <a:pt x="1410" y="545"/>
                  </a:cubicBezTo>
                  <a:close/>
                  <a:moveTo>
                    <a:pt x="1691" y="450"/>
                  </a:moveTo>
                  <a:cubicBezTo>
                    <a:pt x="1681" y="413"/>
                    <a:pt x="1690" y="442"/>
                    <a:pt x="1671" y="468"/>
                  </a:cubicBezTo>
                  <a:cubicBezTo>
                    <a:pt x="1660" y="471"/>
                    <a:pt x="1632" y="393"/>
                    <a:pt x="1635" y="437"/>
                  </a:cubicBezTo>
                  <a:cubicBezTo>
                    <a:pt x="1652" y="409"/>
                    <a:pt x="1658" y="517"/>
                    <a:pt x="1688" y="451"/>
                  </a:cubicBezTo>
                  <a:cubicBezTo>
                    <a:pt x="1688" y="452"/>
                    <a:pt x="1688" y="443"/>
                    <a:pt x="1691" y="450"/>
                  </a:cubicBezTo>
                  <a:close/>
                </a:path>
              </a:pathLst>
            </a:custGeom>
            <a:solidFill>
              <a:schemeClr val="bg2"/>
            </a:solidFill>
            <a:ln>
              <a:noFill/>
            </a:ln>
            <a:effectLst>
              <a:outerShdw blurRad="76200" dist="508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4" name="Freeform 6">
              <a:extLst>
                <a:ext uri="{FF2B5EF4-FFF2-40B4-BE49-F238E27FC236}">
                  <a16:creationId xmlns:a16="http://schemas.microsoft.com/office/drawing/2014/main" id="{14CD7A98-979C-4C90-90D9-8F71C5FA04DB}"/>
                </a:ext>
              </a:extLst>
            </p:cNvPr>
            <p:cNvSpPr>
              <a:spLocks noEditPoints="1"/>
            </p:cNvSpPr>
            <p:nvPr/>
          </p:nvSpPr>
          <p:spPr bwMode="auto">
            <a:xfrm>
              <a:off x="1827212" y="1362076"/>
              <a:ext cx="8343900" cy="5135563"/>
            </a:xfrm>
            <a:custGeom>
              <a:avLst/>
              <a:gdLst>
                <a:gd name="T0" fmla="*/ 1892 w 2192"/>
                <a:gd name="T1" fmla="*/ 657 h 1348"/>
                <a:gd name="T2" fmla="*/ 1934 w 2192"/>
                <a:gd name="T3" fmla="*/ 476 h 1348"/>
                <a:gd name="T4" fmla="*/ 1935 w 2192"/>
                <a:gd name="T5" fmla="*/ 542 h 1348"/>
                <a:gd name="T6" fmla="*/ 1820 w 2192"/>
                <a:gd name="T7" fmla="*/ 901 h 1348"/>
                <a:gd name="T8" fmla="*/ 1868 w 2192"/>
                <a:gd name="T9" fmla="*/ 887 h 1348"/>
                <a:gd name="T10" fmla="*/ 1970 w 2192"/>
                <a:gd name="T11" fmla="*/ 1200 h 1348"/>
                <a:gd name="T12" fmla="*/ 1980 w 2192"/>
                <a:gd name="T13" fmla="*/ 1244 h 1348"/>
                <a:gd name="T14" fmla="*/ 2164 w 2192"/>
                <a:gd name="T15" fmla="*/ 1180 h 1348"/>
                <a:gd name="T16" fmla="*/ 652 w 2192"/>
                <a:gd name="T17" fmla="*/ 1138 h 1348"/>
                <a:gd name="T18" fmla="*/ 414 w 2192"/>
                <a:gd name="T19" fmla="*/ 682 h 1348"/>
                <a:gd name="T20" fmla="*/ 528 w 2192"/>
                <a:gd name="T21" fmla="*/ 453 h 1348"/>
                <a:gd name="T22" fmla="*/ 528 w 2192"/>
                <a:gd name="T23" fmla="*/ 267 h 1348"/>
                <a:gd name="T24" fmla="*/ 116 w 2192"/>
                <a:gd name="T25" fmla="*/ 208 h 1348"/>
                <a:gd name="T26" fmla="*/ 238 w 2192"/>
                <a:gd name="T27" fmla="*/ 434 h 1348"/>
                <a:gd name="T28" fmla="*/ 564 w 2192"/>
                <a:gd name="T29" fmla="*/ 1260 h 1348"/>
                <a:gd name="T30" fmla="*/ 990 w 2192"/>
                <a:gd name="T31" fmla="*/ 472 h 1348"/>
                <a:gd name="T32" fmla="*/ 962 w 2192"/>
                <a:gd name="T33" fmla="*/ 503 h 1348"/>
                <a:gd name="T34" fmla="*/ 681 w 2192"/>
                <a:gd name="T35" fmla="*/ 516 h 1348"/>
                <a:gd name="T36" fmla="*/ 485 w 2192"/>
                <a:gd name="T37" fmla="*/ 225 h 1348"/>
                <a:gd name="T38" fmla="*/ 409 w 2192"/>
                <a:gd name="T39" fmla="*/ 159 h 1348"/>
                <a:gd name="T40" fmla="*/ 521 w 2192"/>
                <a:gd name="T41" fmla="*/ 226 h 1348"/>
                <a:gd name="T42" fmla="*/ 677 w 2192"/>
                <a:gd name="T43" fmla="*/ 325 h 1348"/>
                <a:gd name="T44" fmla="*/ 639 w 2192"/>
                <a:gd name="T45" fmla="*/ 260 h 1348"/>
                <a:gd name="T46" fmla="*/ 893 w 2192"/>
                <a:gd name="T47" fmla="*/ 262 h 1348"/>
                <a:gd name="T48" fmla="*/ 814 w 2192"/>
                <a:gd name="T49" fmla="*/ 79 h 1348"/>
                <a:gd name="T50" fmla="*/ 941 w 2192"/>
                <a:gd name="T51" fmla="*/ 377 h 1348"/>
                <a:gd name="T52" fmla="*/ 599 w 2192"/>
                <a:gd name="T53" fmla="*/ 155 h 1348"/>
                <a:gd name="T54" fmla="*/ 571 w 2192"/>
                <a:gd name="T55" fmla="*/ 177 h 1348"/>
                <a:gd name="T56" fmla="*/ 653 w 2192"/>
                <a:gd name="T57" fmla="*/ 102 h 1348"/>
                <a:gd name="T58" fmla="*/ 462 w 2192"/>
                <a:gd name="T59" fmla="*/ 147 h 1348"/>
                <a:gd name="T60" fmla="*/ 487 w 2192"/>
                <a:gd name="T61" fmla="*/ 99 h 1348"/>
                <a:gd name="T62" fmla="*/ 1116 w 2192"/>
                <a:gd name="T63" fmla="*/ 152 h 1348"/>
                <a:gd name="T64" fmla="*/ 1425 w 2192"/>
                <a:gd name="T65" fmla="*/ 85 h 1348"/>
                <a:gd name="T66" fmla="*/ 1675 w 2192"/>
                <a:gd name="T67" fmla="*/ 109 h 1348"/>
                <a:gd name="T68" fmla="*/ 1725 w 2192"/>
                <a:gd name="T69" fmla="*/ 92 h 1348"/>
                <a:gd name="T70" fmla="*/ 1876 w 2192"/>
                <a:gd name="T71" fmla="*/ 825 h 1348"/>
                <a:gd name="T72" fmla="*/ 2062 w 2192"/>
                <a:gd name="T73" fmla="*/ 181 h 1348"/>
                <a:gd name="T74" fmla="*/ 1968 w 2192"/>
                <a:gd name="T75" fmla="*/ 345 h 1348"/>
                <a:gd name="T76" fmla="*/ 1860 w 2192"/>
                <a:gd name="T77" fmla="*/ 570 h 1348"/>
                <a:gd name="T78" fmla="*/ 1768 w 2192"/>
                <a:gd name="T79" fmla="*/ 741 h 1348"/>
                <a:gd name="T80" fmla="*/ 1397 w 2192"/>
                <a:gd name="T81" fmla="*/ 712 h 1348"/>
                <a:gd name="T82" fmla="*/ 1089 w 2192"/>
                <a:gd name="T83" fmla="*/ 866 h 1348"/>
                <a:gd name="T84" fmla="*/ 1204 w 2192"/>
                <a:gd name="T85" fmla="*/ 630 h 1348"/>
                <a:gd name="T86" fmla="*/ 1264 w 2192"/>
                <a:gd name="T87" fmla="*/ 546 h 1348"/>
                <a:gd name="T88" fmla="*/ 1174 w 2192"/>
                <a:gd name="T89" fmla="*/ 604 h 1348"/>
                <a:gd name="T90" fmla="*/ 1170 w 2192"/>
                <a:gd name="T91" fmla="*/ 635 h 1348"/>
                <a:gd name="T92" fmla="*/ 968 w 2192"/>
                <a:gd name="T93" fmla="*/ 616 h 1348"/>
                <a:gd name="T94" fmla="*/ 1074 w 2192"/>
                <a:gd name="T95" fmla="*/ 467 h 1348"/>
                <a:gd name="T96" fmla="*/ 1100 w 2192"/>
                <a:gd name="T97" fmla="*/ 483 h 1348"/>
                <a:gd name="T98" fmla="*/ 1129 w 2192"/>
                <a:gd name="T99" fmla="*/ 432 h 1348"/>
                <a:gd name="T100" fmla="*/ 1070 w 2192"/>
                <a:gd name="T101" fmla="*/ 398 h 1348"/>
                <a:gd name="T102" fmla="*/ 1108 w 2192"/>
                <a:gd name="T103" fmla="*/ 335 h 1348"/>
                <a:gd name="T104" fmla="*/ 1199 w 2192"/>
                <a:gd name="T105" fmla="*/ 314 h 1348"/>
                <a:gd name="T106" fmla="*/ 1306 w 2192"/>
                <a:gd name="T107" fmla="*/ 314 h 1348"/>
                <a:gd name="T108" fmla="*/ 1451 w 2192"/>
                <a:gd name="T109" fmla="*/ 308 h 1348"/>
                <a:gd name="T110" fmla="*/ 1494 w 2192"/>
                <a:gd name="T111" fmla="*/ 161 h 1348"/>
                <a:gd name="T112" fmla="*/ 1677 w 2192"/>
                <a:gd name="T113" fmla="*/ 183 h 1348"/>
                <a:gd name="T114" fmla="*/ 1976 w 2192"/>
                <a:gd name="T115" fmla="*/ 136 h 1348"/>
                <a:gd name="T116" fmla="*/ 1339 w 2192"/>
                <a:gd name="T117" fmla="*/ 610 h 1348"/>
                <a:gd name="T118" fmla="*/ 1688 w 2192"/>
                <a:gd name="T119" fmla="*/ 451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2" h="1348">
                  <a:moveTo>
                    <a:pt x="1243" y="1073"/>
                  </a:moveTo>
                  <a:cubicBezTo>
                    <a:pt x="1243" y="1073"/>
                    <a:pt x="1242" y="1073"/>
                    <a:pt x="1242" y="1073"/>
                  </a:cubicBezTo>
                  <a:cubicBezTo>
                    <a:pt x="1242" y="1073"/>
                    <a:pt x="1242" y="1073"/>
                    <a:pt x="1242" y="1073"/>
                  </a:cubicBezTo>
                  <a:lnTo>
                    <a:pt x="1243" y="1073"/>
                  </a:lnTo>
                  <a:close/>
                  <a:moveTo>
                    <a:pt x="1315" y="1038"/>
                  </a:moveTo>
                  <a:cubicBezTo>
                    <a:pt x="1320" y="1128"/>
                    <a:pt x="1355" y="1009"/>
                    <a:pt x="1362" y="1002"/>
                  </a:cubicBezTo>
                  <a:cubicBezTo>
                    <a:pt x="1365" y="995"/>
                    <a:pt x="1361" y="989"/>
                    <a:pt x="1360" y="976"/>
                  </a:cubicBezTo>
                  <a:cubicBezTo>
                    <a:pt x="1356" y="974"/>
                    <a:pt x="1348" y="990"/>
                    <a:pt x="1348" y="994"/>
                  </a:cubicBezTo>
                  <a:cubicBezTo>
                    <a:pt x="1325" y="1000"/>
                    <a:pt x="1322" y="1016"/>
                    <a:pt x="1315" y="1038"/>
                  </a:cubicBezTo>
                  <a:close/>
                  <a:moveTo>
                    <a:pt x="1881" y="636"/>
                  </a:moveTo>
                  <a:cubicBezTo>
                    <a:pt x="1880" y="640"/>
                    <a:pt x="1886" y="654"/>
                    <a:pt x="1892" y="657"/>
                  </a:cubicBezTo>
                  <a:cubicBezTo>
                    <a:pt x="1887" y="599"/>
                    <a:pt x="1927" y="646"/>
                    <a:pt x="1923" y="621"/>
                  </a:cubicBezTo>
                  <a:cubicBezTo>
                    <a:pt x="1925" y="619"/>
                    <a:pt x="1923" y="626"/>
                    <a:pt x="1934" y="619"/>
                  </a:cubicBezTo>
                  <a:cubicBezTo>
                    <a:pt x="1933" y="628"/>
                    <a:pt x="1946" y="602"/>
                    <a:pt x="1942" y="620"/>
                  </a:cubicBezTo>
                  <a:cubicBezTo>
                    <a:pt x="1952" y="623"/>
                    <a:pt x="1949" y="568"/>
                    <a:pt x="1933" y="555"/>
                  </a:cubicBezTo>
                  <a:cubicBezTo>
                    <a:pt x="1932" y="550"/>
                    <a:pt x="1933" y="612"/>
                    <a:pt x="1921" y="596"/>
                  </a:cubicBezTo>
                  <a:cubicBezTo>
                    <a:pt x="1914" y="621"/>
                    <a:pt x="1902" y="605"/>
                    <a:pt x="1881" y="636"/>
                  </a:cubicBezTo>
                  <a:close/>
                  <a:moveTo>
                    <a:pt x="1903" y="635"/>
                  </a:moveTo>
                  <a:cubicBezTo>
                    <a:pt x="1904" y="635"/>
                    <a:pt x="1910" y="635"/>
                    <a:pt x="1910" y="635"/>
                  </a:cubicBezTo>
                  <a:cubicBezTo>
                    <a:pt x="1908" y="616"/>
                    <a:pt x="1892" y="649"/>
                    <a:pt x="1903" y="635"/>
                  </a:cubicBezTo>
                  <a:close/>
                  <a:moveTo>
                    <a:pt x="1927" y="470"/>
                  </a:moveTo>
                  <a:cubicBezTo>
                    <a:pt x="1928" y="470"/>
                    <a:pt x="1934" y="476"/>
                    <a:pt x="1934" y="476"/>
                  </a:cubicBezTo>
                  <a:cubicBezTo>
                    <a:pt x="1930" y="463"/>
                    <a:pt x="1916" y="462"/>
                    <a:pt x="1906" y="426"/>
                  </a:cubicBezTo>
                  <a:cubicBezTo>
                    <a:pt x="1874" y="377"/>
                    <a:pt x="1919" y="480"/>
                    <a:pt x="1924" y="505"/>
                  </a:cubicBezTo>
                  <a:cubicBezTo>
                    <a:pt x="1943" y="515"/>
                    <a:pt x="1917" y="482"/>
                    <a:pt x="1927" y="470"/>
                  </a:cubicBezTo>
                  <a:close/>
                  <a:moveTo>
                    <a:pt x="1935" y="542"/>
                  </a:moveTo>
                  <a:cubicBezTo>
                    <a:pt x="1957" y="551"/>
                    <a:pt x="1937" y="545"/>
                    <a:pt x="1956" y="536"/>
                  </a:cubicBezTo>
                  <a:cubicBezTo>
                    <a:pt x="1954" y="535"/>
                    <a:pt x="1966" y="530"/>
                    <a:pt x="1958" y="532"/>
                  </a:cubicBezTo>
                  <a:cubicBezTo>
                    <a:pt x="1958" y="532"/>
                    <a:pt x="1951" y="522"/>
                    <a:pt x="1954" y="522"/>
                  </a:cubicBezTo>
                  <a:cubicBezTo>
                    <a:pt x="1928" y="535"/>
                    <a:pt x="1930" y="485"/>
                    <a:pt x="1926" y="535"/>
                  </a:cubicBezTo>
                  <a:cubicBezTo>
                    <a:pt x="1926" y="535"/>
                    <a:pt x="1924" y="542"/>
                    <a:pt x="1924" y="542"/>
                  </a:cubicBezTo>
                  <a:cubicBezTo>
                    <a:pt x="1925" y="547"/>
                    <a:pt x="1925" y="556"/>
                    <a:pt x="1933" y="551"/>
                  </a:cubicBezTo>
                  <a:cubicBezTo>
                    <a:pt x="1941" y="550"/>
                    <a:pt x="1916" y="545"/>
                    <a:pt x="1935" y="542"/>
                  </a:cubicBezTo>
                  <a:close/>
                  <a:moveTo>
                    <a:pt x="1569" y="850"/>
                  </a:moveTo>
                  <a:cubicBezTo>
                    <a:pt x="1581" y="859"/>
                    <a:pt x="1583" y="830"/>
                    <a:pt x="1568" y="830"/>
                  </a:cubicBezTo>
                  <a:cubicBezTo>
                    <a:pt x="1565" y="836"/>
                    <a:pt x="1566" y="837"/>
                    <a:pt x="1569" y="850"/>
                  </a:cubicBezTo>
                  <a:close/>
                  <a:moveTo>
                    <a:pt x="1742" y="914"/>
                  </a:moveTo>
                  <a:cubicBezTo>
                    <a:pt x="1715" y="873"/>
                    <a:pt x="1613" y="795"/>
                    <a:pt x="1733" y="936"/>
                  </a:cubicBezTo>
                  <a:cubicBezTo>
                    <a:pt x="1737" y="930"/>
                    <a:pt x="1747" y="942"/>
                    <a:pt x="1744" y="923"/>
                  </a:cubicBezTo>
                  <a:cubicBezTo>
                    <a:pt x="1743" y="925"/>
                    <a:pt x="1746" y="913"/>
                    <a:pt x="1742" y="914"/>
                  </a:cubicBezTo>
                  <a:close/>
                  <a:moveTo>
                    <a:pt x="1740" y="940"/>
                  </a:moveTo>
                  <a:cubicBezTo>
                    <a:pt x="1785" y="967"/>
                    <a:pt x="1838" y="944"/>
                    <a:pt x="1745" y="938"/>
                  </a:cubicBezTo>
                  <a:cubicBezTo>
                    <a:pt x="1747" y="939"/>
                    <a:pt x="1740" y="939"/>
                    <a:pt x="1740" y="940"/>
                  </a:cubicBezTo>
                  <a:close/>
                  <a:moveTo>
                    <a:pt x="1820" y="901"/>
                  </a:moveTo>
                  <a:cubicBezTo>
                    <a:pt x="1837" y="889"/>
                    <a:pt x="1815" y="874"/>
                    <a:pt x="1828" y="864"/>
                  </a:cubicBezTo>
                  <a:cubicBezTo>
                    <a:pt x="1850" y="823"/>
                    <a:pt x="1727" y="892"/>
                    <a:pt x="1783" y="916"/>
                  </a:cubicBezTo>
                  <a:cubicBezTo>
                    <a:pt x="1790" y="921"/>
                    <a:pt x="1814" y="928"/>
                    <a:pt x="1819" y="901"/>
                  </a:cubicBezTo>
                  <a:cubicBezTo>
                    <a:pt x="1818" y="902"/>
                    <a:pt x="1818" y="902"/>
                    <a:pt x="1820" y="901"/>
                  </a:cubicBezTo>
                  <a:close/>
                  <a:moveTo>
                    <a:pt x="1868" y="887"/>
                  </a:moveTo>
                  <a:cubicBezTo>
                    <a:pt x="1843" y="876"/>
                    <a:pt x="1817" y="916"/>
                    <a:pt x="1842" y="933"/>
                  </a:cubicBezTo>
                  <a:cubicBezTo>
                    <a:pt x="1844" y="897"/>
                    <a:pt x="1842" y="936"/>
                    <a:pt x="1861" y="925"/>
                  </a:cubicBezTo>
                  <a:cubicBezTo>
                    <a:pt x="1835" y="901"/>
                    <a:pt x="1861" y="909"/>
                    <a:pt x="1861" y="900"/>
                  </a:cubicBezTo>
                  <a:cubicBezTo>
                    <a:pt x="1822" y="904"/>
                    <a:pt x="1850" y="888"/>
                    <a:pt x="1871" y="891"/>
                  </a:cubicBezTo>
                  <a:cubicBezTo>
                    <a:pt x="1870" y="891"/>
                    <a:pt x="1875" y="887"/>
                    <a:pt x="1874" y="888"/>
                  </a:cubicBezTo>
                  <a:cubicBezTo>
                    <a:pt x="1879" y="884"/>
                    <a:pt x="1869" y="887"/>
                    <a:pt x="1868" y="887"/>
                  </a:cubicBezTo>
                  <a:close/>
                  <a:moveTo>
                    <a:pt x="1759" y="752"/>
                  </a:moveTo>
                  <a:cubicBezTo>
                    <a:pt x="1750" y="763"/>
                    <a:pt x="1781" y="761"/>
                    <a:pt x="1767" y="751"/>
                  </a:cubicBezTo>
                  <a:cubicBezTo>
                    <a:pt x="1766" y="751"/>
                    <a:pt x="1757" y="754"/>
                    <a:pt x="1759" y="752"/>
                  </a:cubicBezTo>
                  <a:close/>
                  <a:moveTo>
                    <a:pt x="1785" y="1085"/>
                  </a:moveTo>
                  <a:cubicBezTo>
                    <a:pt x="1784" y="1086"/>
                    <a:pt x="1784" y="1088"/>
                    <a:pt x="1783" y="1089"/>
                  </a:cubicBezTo>
                  <a:cubicBezTo>
                    <a:pt x="1782" y="1088"/>
                    <a:pt x="1783" y="1085"/>
                    <a:pt x="1781" y="1085"/>
                  </a:cubicBezTo>
                  <a:cubicBezTo>
                    <a:pt x="1766" y="1249"/>
                    <a:pt x="1886" y="1069"/>
                    <a:pt x="1911" y="1162"/>
                  </a:cubicBezTo>
                  <a:cubicBezTo>
                    <a:pt x="1919" y="1164"/>
                    <a:pt x="1920" y="1154"/>
                    <a:pt x="1932" y="1149"/>
                  </a:cubicBezTo>
                  <a:cubicBezTo>
                    <a:pt x="1933" y="1150"/>
                    <a:pt x="1915" y="1178"/>
                    <a:pt x="1932" y="1160"/>
                  </a:cubicBezTo>
                  <a:cubicBezTo>
                    <a:pt x="1934" y="1173"/>
                    <a:pt x="1937" y="1193"/>
                    <a:pt x="1953" y="1206"/>
                  </a:cubicBezTo>
                  <a:cubicBezTo>
                    <a:pt x="1959" y="1208"/>
                    <a:pt x="1959" y="1201"/>
                    <a:pt x="1970" y="1200"/>
                  </a:cubicBezTo>
                  <a:cubicBezTo>
                    <a:pt x="1975" y="1239"/>
                    <a:pt x="2062" y="1139"/>
                    <a:pt x="2048" y="1084"/>
                  </a:cubicBezTo>
                  <a:cubicBezTo>
                    <a:pt x="2027" y="1042"/>
                    <a:pt x="2007" y="1033"/>
                    <a:pt x="1994" y="972"/>
                  </a:cubicBezTo>
                  <a:cubicBezTo>
                    <a:pt x="1976" y="976"/>
                    <a:pt x="1984" y="1044"/>
                    <a:pt x="1953" y="1009"/>
                  </a:cubicBezTo>
                  <a:cubicBezTo>
                    <a:pt x="1934" y="1004"/>
                    <a:pt x="1951" y="991"/>
                    <a:pt x="1949" y="979"/>
                  </a:cubicBezTo>
                  <a:cubicBezTo>
                    <a:pt x="1925" y="985"/>
                    <a:pt x="1920" y="958"/>
                    <a:pt x="1899" y="1001"/>
                  </a:cubicBezTo>
                  <a:cubicBezTo>
                    <a:pt x="1860" y="982"/>
                    <a:pt x="1863" y="1029"/>
                    <a:pt x="1854" y="1013"/>
                  </a:cubicBezTo>
                  <a:cubicBezTo>
                    <a:pt x="1846" y="1037"/>
                    <a:pt x="1812" y="1037"/>
                    <a:pt x="1790" y="1056"/>
                  </a:cubicBezTo>
                  <a:cubicBezTo>
                    <a:pt x="1788" y="1050"/>
                    <a:pt x="1783" y="1058"/>
                    <a:pt x="1785" y="1085"/>
                  </a:cubicBezTo>
                  <a:close/>
                  <a:moveTo>
                    <a:pt x="1960" y="1244"/>
                  </a:moveTo>
                  <a:cubicBezTo>
                    <a:pt x="1960" y="1250"/>
                    <a:pt x="1961" y="1267"/>
                    <a:pt x="1974" y="1253"/>
                  </a:cubicBezTo>
                  <a:cubicBezTo>
                    <a:pt x="1974" y="1259"/>
                    <a:pt x="1977" y="1251"/>
                    <a:pt x="1980" y="1244"/>
                  </a:cubicBezTo>
                  <a:cubicBezTo>
                    <a:pt x="1980" y="1245"/>
                    <a:pt x="1980" y="1246"/>
                    <a:pt x="1981" y="1246"/>
                  </a:cubicBezTo>
                  <a:cubicBezTo>
                    <a:pt x="1995" y="1231"/>
                    <a:pt x="1953" y="1219"/>
                    <a:pt x="1961" y="1244"/>
                  </a:cubicBezTo>
                  <a:lnTo>
                    <a:pt x="1960" y="1244"/>
                  </a:lnTo>
                  <a:close/>
                  <a:moveTo>
                    <a:pt x="2135" y="1281"/>
                  </a:moveTo>
                  <a:cubicBezTo>
                    <a:pt x="2133" y="1272"/>
                    <a:pt x="2161" y="1259"/>
                    <a:pt x="2146" y="1252"/>
                  </a:cubicBezTo>
                  <a:cubicBezTo>
                    <a:pt x="2145" y="1250"/>
                    <a:pt x="2147" y="1248"/>
                    <a:pt x="2145" y="1246"/>
                  </a:cubicBezTo>
                  <a:cubicBezTo>
                    <a:pt x="2113" y="1267"/>
                    <a:pt x="2044" y="1348"/>
                    <a:pt x="2135" y="1281"/>
                  </a:cubicBezTo>
                  <a:close/>
                  <a:moveTo>
                    <a:pt x="2155" y="1252"/>
                  </a:moveTo>
                  <a:cubicBezTo>
                    <a:pt x="2154" y="1265"/>
                    <a:pt x="2182" y="1241"/>
                    <a:pt x="2192" y="1216"/>
                  </a:cubicBezTo>
                  <a:cubicBezTo>
                    <a:pt x="2185" y="1216"/>
                    <a:pt x="2178" y="1218"/>
                    <a:pt x="2175" y="1202"/>
                  </a:cubicBezTo>
                  <a:cubicBezTo>
                    <a:pt x="2169" y="1221"/>
                    <a:pt x="2174" y="1170"/>
                    <a:pt x="2164" y="1180"/>
                  </a:cubicBezTo>
                  <a:cubicBezTo>
                    <a:pt x="2172" y="1225"/>
                    <a:pt x="2165" y="1217"/>
                    <a:pt x="2155" y="1252"/>
                  </a:cubicBezTo>
                  <a:close/>
                  <a:moveTo>
                    <a:pt x="2000" y="919"/>
                  </a:moveTo>
                  <a:cubicBezTo>
                    <a:pt x="1920" y="895"/>
                    <a:pt x="1983" y="924"/>
                    <a:pt x="1915" y="901"/>
                  </a:cubicBezTo>
                  <a:cubicBezTo>
                    <a:pt x="1916" y="906"/>
                    <a:pt x="1947" y="915"/>
                    <a:pt x="1920" y="913"/>
                  </a:cubicBezTo>
                  <a:cubicBezTo>
                    <a:pt x="1920" y="907"/>
                    <a:pt x="2008" y="980"/>
                    <a:pt x="1990" y="952"/>
                  </a:cubicBezTo>
                  <a:cubicBezTo>
                    <a:pt x="2010" y="940"/>
                    <a:pt x="2019" y="965"/>
                    <a:pt x="2045" y="970"/>
                  </a:cubicBezTo>
                  <a:cubicBezTo>
                    <a:pt x="2045" y="970"/>
                    <a:pt x="2045" y="969"/>
                    <a:pt x="2044" y="968"/>
                  </a:cubicBezTo>
                  <a:cubicBezTo>
                    <a:pt x="2049" y="968"/>
                    <a:pt x="2041" y="965"/>
                    <a:pt x="2041" y="965"/>
                  </a:cubicBezTo>
                  <a:cubicBezTo>
                    <a:pt x="2026" y="949"/>
                    <a:pt x="2031" y="937"/>
                    <a:pt x="2000" y="919"/>
                  </a:cubicBezTo>
                  <a:close/>
                  <a:moveTo>
                    <a:pt x="631" y="1173"/>
                  </a:moveTo>
                  <a:cubicBezTo>
                    <a:pt x="660" y="1183"/>
                    <a:pt x="668" y="1169"/>
                    <a:pt x="652" y="1138"/>
                  </a:cubicBezTo>
                  <a:cubicBezTo>
                    <a:pt x="680" y="1151"/>
                    <a:pt x="705" y="1115"/>
                    <a:pt x="707" y="1077"/>
                  </a:cubicBezTo>
                  <a:cubicBezTo>
                    <a:pt x="734" y="1033"/>
                    <a:pt x="773" y="1075"/>
                    <a:pt x="770" y="988"/>
                  </a:cubicBezTo>
                  <a:cubicBezTo>
                    <a:pt x="829" y="927"/>
                    <a:pt x="741" y="898"/>
                    <a:pt x="696" y="910"/>
                  </a:cubicBezTo>
                  <a:cubicBezTo>
                    <a:pt x="696" y="905"/>
                    <a:pt x="702" y="901"/>
                    <a:pt x="701" y="895"/>
                  </a:cubicBezTo>
                  <a:cubicBezTo>
                    <a:pt x="696" y="897"/>
                    <a:pt x="689" y="898"/>
                    <a:pt x="683" y="898"/>
                  </a:cubicBezTo>
                  <a:cubicBezTo>
                    <a:pt x="683" y="890"/>
                    <a:pt x="691" y="881"/>
                    <a:pt x="672" y="858"/>
                  </a:cubicBezTo>
                  <a:cubicBezTo>
                    <a:pt x="628" y="852"/>
                    <a:pt x="603" y="793"/>
                    <a:pt x="550" y="825"/>
                  </a:cubicBezTo>
                  <a:cubicBezTo>
                    <a:pt x="573" y="772"/>
                    <a:pt x="463" y="889"/>
                    <a:pt x="469" y="791"/>
                  </a:cubicBezTo>
                  <a:cubicBezTo>
                    <a:pt x="471" y="764"/>
                    <a:pt x="429" y="801"/>
                    <a:pt x="436" y="776"/>
                  </a:cubicBezTo>
                  <a:cubicBezTo>
                    <a:pt x="440" y="766"/>
                    <a:pt x="446" y="757"/>
                    <a:pt x="449" y="742"/>
                  </a:cubicBezTo>
                  <a:cubicBezTo>
                    <a:pt x="355" y="800"/>
                    <a:pt x="361" y="691"/>
                    <a:pt x="414" y="682"/>
                  </a:cubicBezTo>
                  <a:cubicBezTo>
                    <a:pt x="514" y="648"/>
                    <a:pt x="480" y="776"/>
                    <a:pt x="499" y="664"/>
                  </a:cubicBezTo>
                  <a:cubicBezTo>
                    <a:pt x="514" y="652"/>
                    <a:pt x="540" y="643"/>
                    <a:pt x="533" y="608"/>
                  </a:cubicBezTo>
                  <a:cubicBezTo>
                    <a:pt x="533" y="612"/>
                    <a:pt x="534" y="617"/>
                    <a:pt x="536" y="620"/>
                  </a:cubicBezTo>
                  <a:cubicBezTo>
                    <a:pt x="540" y="603"/>
                    <a:pt x="560" y="589"/>
                    <a:pt x="579" y="579"/>
                  </a:cubicBezTo>
                  <a:cubicBezTo>
                    <a:pt x="580" y="528"/>
                    <a:pt x="663" y="595"/>
                    <a:pt x="622" y="532"/>
                  </a:cubicBezTo>
                  <a:cubicBezTo>
                    <a:pt x="618" y="531"/>
                    <a:pt x="615" y="530"/>
                    <a:pt x="611" y="530"/>
                  </a:cubicBezTo>
                  <a:cubicBezTo>
                    <a:pt x="644" y="506"/>
                    <a:pt x="595" y="521"/>
                    <a:pt x="579" y="539"/>
                  </a:cubicBezTo>
                  <a:cubicBezTo>
                    <a:pt x="575" y="517"/>
                    <a:pt x="745" y="484"/>
                    <a:pt x="667" y="483"/>
                  </a:cubicBezTo>
                  <a:cubicBezTo>
                    <a:pt x="667" y="463"/>
                    <a:pt x="662" y="370"/>
                    <a:pt x="627" y="426"/>
                  </a:cubicBezTo>
                  <a:cubicBezTo>
                    <a:pt x="616" y="397"/>
                    <a:pt x="590" y="327"/>
                    <a:pt x="565" y="416"/>
                  </a:cubicBezTo>
                  <a:cubicBezTo>
                    <a:pt x="574" y="438"/>
                    <a:pt x="514" y="542"/>
                    <a:pt x="528" y="453"/>
                  </a:cubicBezTo>
                  <a:cubicBezTo>
                    <a:pt x="509" y="433"/>
                    <a:pt x="471" y="440"/>
                    <a:pt x="474" y="406"/>
                  </a:cubicBezTo>
                  <a:cubicBezTo>
                    <a:pt x="471" y="406"/>
                    <a:pt x="471" y="412"/>
                    <a:pt x="467" y="412"/>
                  </a:cubicBezTo>
                  <a:cubicBezTo>
                    <a:pt x="464" y="393"/>
                    <a:pt x="482" y="381"/>
                    <a:pt x="498" y="356"/>
                  </a:cubicBezTo>
                  <a:cubicBezTo>
                    <a:pt x="497" y="358"/>
                    <a:pt x="511" y="352"/>
                    <a:pt x="533" y="338"/>
                  </a:cubicBezTo>
                  <a:cubicBezTo>
                    <a:pt x="536" y="334"/>
                    <a:pt x="521" y="312"/>
                    <a:pt x="534" y="327"/>
                  </a:cubicBezTo>
                  <a:cubicBezTo>
                    <a:pt x="555" y="337"/>
                    <a:pt x="624" y="275"/>
                    <a:pt x="571" y="277"/>
                  </a:cubicBezTo>
                  <a:cubicBezTo>
                    <a:pt x="565" y="282"/>
                    <a:pt x="544" y="332"/>
                    <a:pt x="550" y="270"/>
                  </a:cubicBezTo>
                  <a:cubicBezTo>
                    <a:pt x="546" y="273"/>
                    <a:pt x="534" y="301"/>
                    <a:pt x="541" y="272"/>
                  </a:cubicBezTo>
                  <a:cubicBezTo>
                    <a:pt x="540" y="272"/>
                    <a:pt x="538" y="272"/>
                    <a:pt x="536" y="271"/>
                  </a:cubicBezTo>
                  <a:cubicBezTo>
                    <a:pt x="542" y="258"/>
                    <a:pt x="532" y="223"/>
                    <a:pt x="557" y="216"/>
                  </a:cubicBezTo>
                  <a:cubicBezTo>
                    <a:pt x="613" y="196"/>
                    <a:pt x="520" y="167"/>
                    <a:pt x="528" y="267"/>
                  </a:cubicBezTo>
                  <a:cubicBezTo>
                    <a:pt x="522" y="274"/>
                    <a:pt x="492" y="320"/>
                    <a:pt x="506" y="281"/>
                  </a:cubicBezTo>
                  <a:cubicBezTo>
                    <a:pt x="456" y="296"/>
                    <a:pt x="458" y="241"/>
                    <a:pt x="446" y="273"/>
                  </a:cubicBezTo>
                  <a:cubicBezTo>
                    <a:pt x="408" y="302"/>
                    <a:pt x="417" y="232"/>
                    <a:pt x="367" y="229"/>
                  </a:cubicBezTo>
                  <a:cubicBezTo>
                    <a:pt x="367" y="226"/>
                    <a:pt x="366" y="223"/>
                    <a:pt x="366" y="220"/>
                  </a:cubicBezTo>
                  <a:cubicBezTo>
                    <a:pt x="340" y="198"/>
                    <a:pt x="363" y="221"/>
                    <a:pt x="311" y="225"/>
                  </a:cubicBezTo>
                  <a:cubicBezTo>
                    <a:pt x="360" y="210"/>
                    <a:pt x="350" y="209"/>
                    <a:pt x="304" y="215"/>
                  </a:cubicBezTo>
                  <a:cubicBezTo>
                    <a:pt x="300" y="241"/>
                    <a:pt x="281" y="179"/>
                    <a:pt x="234" y="171"/>
                  </a:cubicBezTo>
                  <a:cubicBezTo>
                    <a:pt x="232" y="165"/>
                    <a:pt x="230" y="154"/>
                    <a:pt x="214" y="150"/>
                  </a:cubicBezTo>
                  <a:cubicBezTo>
                    <a:pt x="214" y="147"/>
                    <a:pt x="218" y="145"/>
                    <a:pt x="220" y="144"/>
                  </a:cubicBezTo>
                  <a:cubicBezTo>
                    <a:pt x="221" y="145"/>
                    <a:pt x="136" y="153"/>
                    <a:pt x="129" y="185"/>
                  </a:cubicBezTo>
                  <a:cubicBezTo>
                    <a:pt x="137" y="201"/>
                    <a:pt x="137" y="243"/>
                    <a:pt x="116" y="208"/>
                  </a:cubicBezTo>
                  <a:cubicBezTo>
                    <a:pt x="114" y="211"/>
                    <a:pt x="93" y="211"/>
                    <a:pt x="92" y="224"/>
                  </a:cubicBezTo>
                  <a:cubicBezTo>
                    <a:pt x="151" y="290"/>
                    <a:pt x="69" y="226"/>
                    <a:pt x="66" y="295"/>
                  </a:cubicBezTo>
                  <a:cubicBezTo>
                    <a:pt x="72" y="356"/>
                    <a:pt x="146" y="320"/>
                    <a:pt x="0" y="392"/>
                  </a:cubicBezTo>
                  <a:cubicBezTo>
                    <a:pt x="41" y="387"/>
                    <a:pt x="107" y="349"/>
                    <a:pt x="147" y="311"/>
                  </a:cubicBezTo>
                  <a:cubicBezTo>
                    <a:pt x="163" y="309"/>
                    <a:pt x="145" y="315"/>
                    <a:pt x="133" y="329"/>
                  </a:cubicBezTo>
                  <a:cubicBezTo>
                    <a:pt x="134" y="329"/>
                    <a:pt x="131" y="335"/>
                    <a:pt x="131" y="335"/>
                  </a:cubicBezTo>
                  <a:cubicBezTo>
                    <a:pt x="135" y="353"/>
                    <a:pt x="169" y="300"/>
                    <a:pt x="169" y="328"/>
                  </a:cubicBezTo>
                  <a:cubicBezTo>
                    <a:pt x="177" y="331"/>
                    <a:pt x="183" y="339"/>
                    <a:pt x="196" y="342"/>
                  </a:cubicBezTo>
                  <a:cubicBezTo>
                    <a:pt x="211" y="343"/>
                    <a:pt x="201" y="359"/>
                    <a:pt x="218" y="366"/>
                  </a:cubicBezTo>
                  <a:cubicBezTo>
                    <a:pt x="230" y="376"/>
                    <a:pt x="226" y="398"/>
                    <a:pt x="232" y="411"/>
                  </a:cubicBezTo>
                  <a:cubicBezTo>
                    <a:pt x="245" y="396"/>
                    <a:pt x="223" y="434"/>
                    <a:pt x="238" y="434"/>
                  </a:cubicBezTo>
                  <a:cubicBezTo>
                    <a:pt x="239" y="437"/>
                    <a:pt x="234" y="436"/>
                    <a:pt x="240" y="450"/>
                  </a:cubicBezTo>
                  <a:cubicBezTo>
                    <a:pt x="227" y="463"/>
                    <a:pt x="275" y="484"/>
                    <a:pt x="254" y="509"/>
                  </a:cubicBezTo>
                  <a:cubicBezTo>
                    <a:pt x="251" y="467"/>
                    <a:pt x="223" y="560"/>
                    <a:pt x="227" y="593"/>
                  </a:cubicBezTo>
                  <a:cubicBezTo>
                    <a:pt x="247" y="635"/>
                    <a:pt x="265" y="685"/>
                    <a:pt x="299" y="730"/>
                  </a:cubicBezTo>
                  <a:cubicBezTo>
                    <a:pt x="303" y="729"/>
                    <a:pt x="252" y="634"/>
                    <a:pt x="284" y="670"/>
                  </a:cubicBezTo>
                  <a:cubicBezTo>
                    <a:pt x="338" y="805"/>
                    <a:pt x="351" y="744"/>
                    <a:pt x="453" y="819"/>
                  </a:cubicBezTo>
                  <a:cubicBezTo>
                    <a:pt x="481" y="870"/>
                    <a:pt x="540" y="774"/>
                    <a:pt x="482" y="931"/>
                  </a:cubicBezTo>
                  <a:cubicBezTo>
                    <a:pt x="612" y="1130"/>
                    <a:pt x="534" y="919"/>
                    <a:pt x="568" y="1226"/>
                  </a:cubicBezTo>
                  <a:cubicBezTo>
                    <a:pt x="566" y="1237"/>
                    <a:pt x="567" y="1244"/>
                    <a:pt x="553" y="1246"/>
                  </a:cubicBezTo>
                  <a:cubicBezTo>
                    <a:pt x="555" y="1246"/>
                    <a:pt x="557" y="1246"/>
                    <a:pt x="559" y="1246"/>
                  </a:cubicBezTo>
                  <a:cubicBezTo>
                    <a:pt x="557" y="1250"/>
                    <a:pt x="569" y="1253"/>
                    <a:pt x="564" y="1260"/>
                  </a:cubicBezTo>
                  <a:cubicBezTo>
                    <a:pt x="562" y="1259"/>
                    <a:pt x="568" y="1267"/>
                    <a:pt x="560" y="1265"/>
                  </a:cubicBezTo>
                  <a:cubicBezTo>
                    <a:pt x="561" y="1265"/>
                    <a:pt x="562" y="1266"/>
                    <a:pt x="562" y="1266"/>
                  </a:cubicBezTo>
                  <a:cubicBezTo>
                    <a:pt x="560" y="1272"/>
                    <a:pt x="566" y="1272"/>
                    <a:pt x="569" y="1275"/>
                  </a:cubicBezTo>
                  <a:cubicBezTo>
                    <a:pt x="561" y="1277"/>
                    <a:pt x="588" y="1329"/>
                    <a:pt x="606" y="1302"/>
                  </a:cubicBezTo>
                  <a:cubicBezTo>
                    <a:pt x="615" y="1276"/>
                    <a:pt x="601" y="1231"/>
                    <a:pt x="624" y="1213"/>
                  </a:cubicBezTo>
                  <a:cubicBezTo>
                    <a:pt x="596" y="1181"/>
                    <a:pt x="638" y="1209"/>
                    <a:pt x="631" y="1173"/>
                  </a:cubicBezTo>
                  <a:close/>
                  <a:moveTo>
                    <a:pt x="1033" y="504"/>
                  </a:moveTo>
                  <a:cubicBezTo>
                    <a:pt x="1035" y="492"/>
                    <a:pt x="1022" y="492"/>
                    <a:pt x="1011" y="469"/>
                  </a:cubicBezTo>
                  <a:cubicBezTo>
                    <a:pt x="1008" y="468"/>
                    <a:pt x="1005" y="469"/>
                    <a:pt x="1002" y="468"/>
                  </a:cubicBezTo>
                  <a:cubicBezTo>
                    <a:pt x="1027" y="446"/>
                    <a:pt x="991" y="458"/>
                    <a:pt x="1006" y="442"/>
                  </a:cubicBezTo>
                  <a:cubicBezTo>
                    <a:pt x="995" y="441"/>
                    <a:pt x="987" y="454"/>
                    <a:pt x="990" y="472"/>
                  </a:cubicBezTo>
                  <a:cubicBezTo>
                    <a:pt x="993" y="468"/>
                    <a:pt x="998" y="465"/>
                    <a:pt x="996" y="478"/>
                  </a:cubicBezTo>
                  <a:cubicBezTo>
                    <a:pt x="998" y="478"/>
                    <a:pt x="1001" y="478"/>
                    <a:pt x="1004" y="478"/>
                  </a:cubicBezTo>
                  <a:cubicBezTo>
                    <a:pt x="1003" y="480"/>
                    <a:pt x="1010" y="494"/>
                    <a:pt x="998" y="491"/>
                  </a:cubicBezTo>
                  <a:cubicBezTo>
                    <a:pt x="992" y="513"/>
                    <a:pt x="1018" y="505"/>
                    <a:pt x="991" y="523"/>
                  </a:cubicBezTo>
                  <a:cubicBezTo>
                    <a:pt x="1004" y="519"/>
                    <a:pt x="1034" y="519"/>
                    <a:pt x="1033" y="504"/>
                  </a:cubicBezTo>
                  <a:close/>
                  <a:moveTo>
                    <a:pt x="973" y="482"/>
                  </a:moveTo>
                  <a:cubicBezTo>
                    <a:pt x="971" y="483"/>
                    <a:pt x="968" y="481"/>
                    <a:pt x="966" y="481"/>
                  </a:cubicBezTo>
                  <a:cubicBezTo>
                    <a:pt x="967" y="485"/>
                    <a:pt x="964" y="487"/>
                    <a:pt x="967" y="492"/>
                  </a:cubicBezTo>
                  <a:cubicBezTo>
                    <a:pt x="968" y="492"/>
                    <a:pt x="971" y="491"/>
                    <a:pt x="971" y="493"/>
                  </a:cubicBezTo>
                  <a:cubicBezTo>
                    <a:pt x="972" y="492"/>
                    <a:pt x="964" y="496"/>
                    <a:pt x="969" y="498"/>
                  </a:cubicBezTo>
                  <a:cubicBezTo>
                    <a:pt x="969" y="499"/>
                    <a:pt x="963" y="499"/>
                    <a:pt x="962" y="503"/>
                  </a:cubicBezTo>
                  <a:cubicBezTo>
                    <a:pt x="962" y="505"/>
                    <a:pt x="963" y="504"/>
                    <a:pt x="967" y="507"/>
                  </a:cubicBezTo>
                  <a:cubicBezTo>
                    <a:pt x="973" y="516"/>
                    <a:pt x="1005" y="485"/>
                    <a:pt x="983" y="475"/>
                  </a:cubicBezTo>
                  <a:cubicBezTo>
                    <a:pt x="975" y="474"/>
                    <a:pt x="979" y="476"/>
                    <a:pt x="973" y="482"/>
                  </a:cubicBezTo>
                  <a:close/>
                  <a:moveTo>
                    <a:pt x="658" y="530"/>
                  </a:moveTo>
                  <a:cubicBezTo>
                    <a:pt x="657" y="533"/>
                    <a:pt x="655" y="534"/>
                    <a:pt x="668" y="533"/>
                  </a:cubicBezTo>
                  <a:cubicBezTo>
                    <a:pt x="667" y="536"/>
                    <a:pt x="677" y="533"/>
                    <a:pt x="678" y="533"/>
                  </a:cubicBezTo>
                  <a:cubicBezTo>
                    <a:pt x="676" y="553"/>
                    <a:pt x="690" y="524"/>
                    <a:pt x="689" y="540"/>
                  </a:cubicBezTo>
                  <a:cubicBezTo>
                    <a:pt x="690" y="540"/>
                    <a:pt x="690" y="539"/>
                    <a:pt x="691" y="540"/>
                  </a:cubicBezTo>
                  <a:cubicBezTo>
                    <a:pt x="691" y="541"/>
                    <a:pt x="691" y="542"/>
                    <a:pt x="691" y="544"/>
                  </a:cubicBezTo>
                  <a:cubicBezTo>
                    <a:pt x="699" y="548"/>
                    <a:pt x="697" y="522"/>
                    <a:pt x="690" y="519"/>
                  </a:cubicBezTo>
                  <a:cubicBezTo>
                    <a:pt x="689" y="518"/>
                    <a:pt x="683" y="523"/>
                    <a:pt x="681" y="516"/>
                  </a:cubicBezTo>
                  <a:cubicBezTo>
                    <a:pt x="680" y="515"/>
                    <a:pt x="682" y="509"/>
                    <a:pt x="676" y="516"/>
                  </a:cubicBezTo>
                  <a:cubicBezTo>
                    <a:pt x="695" y="481"/>
                    <a:pt x="663" y="523"/>
                    <a:pt x="658" y="530"/>
                  </a:cubicBezTo>
                  <a:close/>
                  <a:moveTo>
                    <a:pt x="462" y="739"/>
                  </a:moveTo>
                  <a:cubicBezTo>
                    <a:pt x="481" y="734"/>
                    <a:pt x="494" y="735"/>
                    <a:pt x="515" y="752"/>
                  </a:cubicBezTo>
                  <a:cubicBezTo>
                    <a:pt x="513" y="752"/>
                    <a:pt x="511" y="752"/>
                    <a:pt x="511" y="755"/>
                  </a:cubicBezTo>
                  <a:cubicBezTo>
                    <a:pt x="565" y="760"/>
                    <a:pt x="492" y="716"/>
                    <a:pt x="462" y="739"/>
                  </a:cubicBezTo>
                  <a:close/>
                  <a:moveTo>
                    <a:pt x="534" y="766"/>
                  </a:moveTo>
                  <a:cubicBezTo>
                    <a:pt x="531" y="769"/>
                    <a:pt x="593" y="768"/>
                    <a:pt x="564" y="759"/>
                  </a:cubicBezTo>
                  <a:cubicBezTo>
                    <a:pt x="564" y="759"/>
                    <a:pt x="566" y="759"/>
                    <a:pt x="565" y="756"/>
                  </a:cubicBezTo>
                  <a:cubicBezTo>
                    <a:pt x="519" y="752"/>
                    <a:pt x="561" y="762"/>
                    <a:pt x="534" y="766"/>
                  </a:cubicBezTo>
                  <a:close/>
                  <a:moveTo>
                    <a:pt x="485" y="225"/>
                  </a:moveTo>
                  <a:cubicBezTo>
                    <a:pt x="484" y="225"/>
                    <a:pt x="484" y="225"/>
                    <a:pt x="484" y="225"/>
                  </a:cubicBezTo>
                  <a:cubicBezTo>
                    <a:pt x="492" y="213"/>
                    <a:pt x="490" y="167"/>
                    <a:pt x="474" y="206"/>
                  </a:cubicBezTo>
                  <a:cubicBezTo>
                    <a:pt x="465" y="228"/>
                    <a:pt x="471" y="216"/>
                    <a:pt x="469" y="193"/>
                  </a:cubicBezTo>
                  <a:cubicBezTo>
                    <a:pt x="472" y="202"/>
                    <a:pt x="441" y="194"/>
                    <a:pt x="449" y="180"/>
                  </a:cubicBezTo>
                  <a:cubicBezTo>
                    <a:pt x="431" y="178"/>
                    <a:pt x="408" y="205"/>
                    <a:pt x="421" y="210"/>
                  </a:cubicBezTo>
                  <a:cubicBezTo>
                    <a:pt x="413" y="211"/>
                    <a:pt x="403" y="213"/>
                    <a:pt x="414" y="220"/>
                  </a:cubicBezTo>
                  <a:cubicBezTo>
                    <a:pt x="423" y="222"/>
                    <a:pt x="447" y="230"/>
                    <a:pt x="431" y="234"/>
                  </a:cubicBezTo>
                  <a:cubicBezTo>
                    <a:pt x="345" y="217"/>
                    <a:pt x="474" y="289"/>
                    <a:pt x="477" y="254"/>
                  </a:cubicBezTo>
                  <a:cubicBezTo>
                    <a:pt x="502" y="260"/>
                    <a:pt x="481" y="240"/>
                    <a:pt x="485" y="225"/>
                  </a:cubicBezTo>
                  <a:close/>
                  <a:moveTo>
                    <a:pt x="411" y="189"/>
                  </a:moveTo>
                  <a:cubicBezTo>
                    <a:pt x="446" y="189"/>
                    <a:pt x="463" y="140"/>
                    <a:pt x="409" y="159"/>
                  </a:cubicBezTo>
                  <a:cubicBezTo>
                    <a:pt x="404" y="163"/>
                    <a:pt x="354" y="226"/>
                    <a:pt x="411" y="189"/>
                  </a:cubicBezTo>
                  <a:close/>
                  <a:moveTo>
                    <a:pt x="521" y="226"/>
                  </a:moveTo>
                  <a:cubicBezTo>
                    <a:pt x="518" y="233"/>
                    <a:pt x="532" y="226"/>
                    <a:pt x="537" y="217"/>
                  </a:cubicBezTo>
                  <a:cubicBezTo>
                    <a:pt x="537" y="218"/>
                    <a:pt x="535" y="209"/>
                    <a:pt x="535" y="209"/>
                  </a:cubicBezTo>
                  <a:cubicBezTo>
                    <a:pt x="534" y="206"/>
                    <a:pt x="524" y="206"/>
                    <a:pt x="538" y="202"/>
                  </a:cubicBezTo>
                  <a:cubicBezTo>
                    <a:pt x="538" y="202"/>
                    <a:pt x="543" y="195"/>
                    <a:pt x="543" y="196"/>
                  </a:cubicBezTo>
                  <a:cubicBezTo>
                    <a:pt x="540" y="189"/>
                    <a:pt x="541" y="198"/>
                    <a:pt x="530" y="189"/>
                  </a:cubicBezTo>
                  <a:cubicBezTo>
                    <a:pt x="531" y="189"/>
                    <a:pt x="522" y="192"/>
                    <a:pt x="523" y="190"/>
                  </a:cubicBezTo>
                  <a:cubicBezTo>
                    <a:pt x="525" y="199"/>
                    <a:pt x="512" y="193"/>
                    <a:pt x="524" y="204"/>
                  </a:cubicBezTo>
                  <a:cubicBezTo>
                    <a:pt x="512" y="209"/>
                    <a:pt x="525" y="209"/>
                    <a:pt x="507" y="204"/>
                  </a:cubicBezTo>
                  <a:cubicBezTo>
                    <a:pt x="505" y="210"/>
                    <a:pt x="514" y="245"/>
                    <a:pt x="521" y="226"/>
                  </a:cubicBezTo>
                  <a:close/>
                  <a:moveTo>
                    <a:pt x="564" y="252"/>
                  </a:moveTo>
                  <a:cubicBezTo>
                    <a:pt x="550" y="255"/>
                    <a:pt x="559" y="260"/>
                    <a:pt x="584" y="268"/>
                  </a:cubicBezTo>
                  <a:cubicBezTo>
                    <a:pt x="587" y="275"/>
                    <a:pt x="623" y="262"/>
                    <a:pt x="613" y="278"/>
                  </a:cubicBezTo>
                  <a:cubicBezTo>
                    <a:pt x="617" y="279"/>
                    <a:pt x="615" y="286"/>
                    <a:pt x="622" y="291"/>
                  </a:cubicBezTo>
                  <a:cubicBezTo>
                    <a:pt x="653" y="326"/>
                    <a:pt x="605" y="329"/>
                    <a:pt x="590" y="348"/>
                  </a:cubicBezTo>
                  <a:cubicBezTo>
                    <a:pt x="608" y="342"/>
                    <a:pt x="666" y="423"/>
                    <a:pt x="642" y="365"/>
                  </a:cubicBezTo>
                  <a:cubicBezTo>
                    <a:pt x="647" y="381"/>
                    <a:pt x="670" y="372"/>
                    <a:pt x="657" y="356"/>
                  </a:cubicBezTo>
                  <a:cubicBezTo>
                    <a:pt x="651" y="346"/>
                    <a:pt x="645" y="322"/>
                    <a:pt x="667" y="338"/>
                  </a:cubicBezTo>
                  <a:cubicBezTo>
                    <a:pt x="658" y="360"/>
                    <a:pt x="688" y="337"/>
                    <a:pt x="685" y="332"/>
                  </a:cubicBezTo>
                  <a:cubicBezTo>
                    <a:pt x="689" y="328"/>
                    <a:pt x="681" y="329"/>
                    <a:pt x="679" y="329"/>
                  </a:cubicBezTo>
                  <a:cubicBezTo>
                    <a:pt x="678" y="329"/>
                    <a:pt x="683" y="325"/>
                    <a:pt x="677" y="325"/>
                  </a:cubicBezTo>
                  <a:cubicBezTo>
                    <a:pt x="678" y="324"/>
                    <a:pt x="681" y="321"/>
                    <a:pt x="675" y="322"/>
                  </a:cubicBezTo>
                  <a:cubicBezTo>
                    <a:pt x="676" y="317"/>
                    <a:pt x="674" y="318"/>
                    <a:pt x="670" y="318"/>
                  </a:cubicBezTo>
                  <a:cubicBezTo>
                    <a:pt x="671" y="317"/>
                    <a:pt x="672" y="316"/>
                    <a:pt x="672" y="315"/>
                  </a:cubicBezTo>
                  <a:cubicBezTo>
                    <a:pt x="671" y="315"/>
                    <a:pt x="670" y="315"/>
                    <a:pt x="669" y="315"/>
                  </a:cubicBezTo>
                  <a:cubicBezTo>
                    <a:pt x="669" y="312"/>
                    <a:pt x="668" y="312"/>
                    <a:pt x="665" y="312"/>
                  </a:cubicBezTo>
                  <a:cubicBezTo>
                    <a:pt x="666" y="310"/>
                    <a:pt x="670" y="307"/>
                    <a:pt x="662" y="308"/>
                  </a:cubicBezTo>
                  <a:cubicBezTo>
                    <a:pt x="655" y="292"/>
                    <a:pt x="683" y="294"/>
                    <a:pt x="655" y="283"/>
                  </a:cubicBezTo>
                  <a:cubicBezTo>
                    <a:pt x="663" y="280"/>
                    <a:pt x="673" y="264"/>
                    <a:pt x="653" y="278"/>
                  </a:cubicBezTo>
                  <a:cubicBezTo>
                    <a:pt x="655" y="272"/>
                    <a:pt x="656" y="272"/>
                    <a:pt x="650" y="272"/>
                  </a:cubicBezTo>
                  <a:cubicBezTo>
                    <a:pt x="658" y="255"/>
                    <a:pt x="638" y="271"/>
                    <a:pt x="646" y="257"/>
                  </a:cubicBezTo>
                  <a:cubicBezTo>
                    <a:pt x="645" y="258"/>
                    <a:pt x="640" y="261"/>
                    <a:pt x="639" y="260"/>
                  </a:cubicBezTo>
                  <a:cubicBezTo>
                    <a:pt x="637" y="256"/>
                    <a:pt x="647" y="239"/>
                    <a:pt x="630" y="237"/>
                  </a:cubicBezTo>
                  <a:cubicBezTo>
                    <a:pt x="634" y="242"/>
                    <a:pt x="611" y="249"/>
                    <a:pt x="615" y="235"/>
                  </a:cubicBezTo>
                  <a:cubicBezTo>
                    <a:pt x="627" y="211"/>
                    <a:pt x="606" y="208"/>
                    <a:pt x="597" y="227"/>
                  </a:cubicBezTo>
                  <a:cubicBezTo>
                    <a:pt x="587" y="216"/>
                    <a:pt x="596" y="240"/>
                    <a:pt x="588" y="235"/>
                  </a:cubicBezTo>
                  <a:cubicBezTo>
                    <a:pt x="568" y="283"/>
                    <a:pt x="599" y="210"/>
                    <a:pt x="595" y="207"/>
                  </a:cubicBezTo>
                  <a:cubicBezTo>
                    <a:pt x="577" y="210"/>
                    <a:pt x="552" y="235"/>
                    <a:pt x="564" y="252"/>
                  </a:cubicBezTo>
                  <a:close/>
                  <a:moveTo>
                    <a:pt x="738" y="356"/>
                  </a:moveTo>
                  <a:cubicBezTo>
                    <a:pt x="741" y="421"/>
                    <a:pt x="760" y="434"/>
                    <a:pt x="804" y="363"/>
                  </a:cubicBezTo>
                  <a:cubicBezTo>
                    <a:pt x="804" y="350"/>
                    <a:pt x="958" y="302"/>
                    <a:pt x="879" y="302"/>
                  </a:cubicBezTo>
                  <a:cubicBezTo>
                    <a:pt x="880" y="295"/>
                    <a:pt x="892" y="299"/>
                    <a:pt x="892" y="289"/>
                  </a:cubicBezTo>
                  <a:cubicBezTo>
                    <a:pt x="918" y="299"/>
                    <a:pt x="914" y="296"/>
                    <a:pt x="893" y="262"/>
                  </a:cubicBezTo>
                  <a:cubicBezTo>
                    <a:pt x="944" y="258"/>
                    <a:pt x="915" y="217"/>
                    <a:pt x="939" y="168"/>
                  </a:cubicBezTo>
                  <a:cubicBezTo>
                    <a:pt x="931" y="146"/>
                    <a:pt x="1022" y="82"/>
                    <a:pt x="915" y="132"/>
                  </a:cubicBezTo>
                  <a:cubicBezTo>
                    <a:pt x="921" y="124"/>
                    <a:pt x="955" y="99"/>
                    <a:pt x="921" y="108"/>
                  </a:cubicBezTo>
                  <a:cubicBezTo>
                    <a:pt x="937" y="95"/>
                    <a:pt x="908" y="103"/>
                    <a:pt x="884" y="103"/>
                  </a:cubicBezTo>
                  <a:cubicBezTo>
                    <a:pt x="884" y="83"/>
                    <a:pt x="968" y="100"/>
                    <a:pt x="928" y="81"/>
                  </a:cubicBezTo>
                  <a:cubicBezTo>
                    <a:pt x="929" y="80"/>
                    <a:pt x="929" y="79"/>
                    <a:pt x="931" y="79"/>
                  </a:cubicBezTo>
                  <a:cubicBezTo>
                    <a:pt x="929" y="77"/>
                    <a:pt x="929" y="75"/>
                    <a:pt x="929" y="73"/>
                  </a:cubicBezTo>
                  <a:cubicBezTo>
                    <a:pt x="915" y="76"/>
                    <a:pt x="858" y="76"/>
                    <a:pt x="920" y="66"/>
                  </a:cubicBezTo>
                  <a:cubicBezTo>
                    <a:pt x="892" y="42"/>
                    <a:pt x="867" y="83"/>
                    <a:pt x="853" y="69"/>
                  </a:cubicBezTo>
                  <a:cubicBezTo>
                    <a:pt x="834" y="81"/>
                    <a:pt x="853" y="131"/>
                    <a:pt x="827" y="78"/>
                  </a:cubicBezTo>
                  <a:cubicBezTo>
                    <a:pt x="831" y="87"/>
                    <a:pt x="819" y="102"/>
                    <a:pt x="814" y="79"/>
                  </a:cubicBezTo>
                  <a:cubicBezTo>
                    <a:pt x="802" y="104"/>
                    <a:pt x="822" y="71"/>
                    <a:pt x="787" y="79"/>
                  </a:cubicBezTo>
                  <a:cubicBezTo>
                    <a:pt x="785" y="100"/>
                    <a:pt x="793" y="71"/>
                    <a:pt x="742" y="108"/>
                  </a:cubicBezTo>
                  <a:cubicBezTo>
                    <a:pt x="751" y="132"/>
                    <a:pt x="730" y="130"/>
                    <a:pt x="701" y="141"/>
                  </a:cubicBezTo>
                  <a:cubicBezTo>
                    <a:pt x="681" y="162"/>
                    <a:pt x="730" y="145"/>
                    <a:pt x="692" y="177"/>
                  </a:cubicBezTo>
                  <a:cubicBezTo>
                    <a:pt x="783" y="216"/>
                    <a:pt x="723" y="222"/>
                    <a:pt x="756" y="303"/>
                  </a:cubicBezTo>
                  <a:cubicBezTo>
                    <a:pt x="742" y="319"/>
                    <a:pt x="724" y="335"/>
                    <a:pt x="738" y="356"/>
                  </a:cubicBezTo>
                  <a:close/>
                  <a:moveTo>
                    <a:pt x="913" y="362"/>
                  </a:moveTo>
                  <a:cubicBezTo>
                    <a:pt x="906" y="370"/>
                    <a:pt x="903" y="348"/>
                    <a:pt x="894" y="357"/>
                  </a:cubicBezTo>
                  <a:cubicBezTo>
                    <a:pt x="896" y="355"/>
                    <a:pt x="892" y="362"/>
                    <a:pt x="892" y="360"/>
                  </a:cubicBezTo>
                  <a:cubicBezTo>
                    <a:pt x="888" y="366"/>
                    <a:pt x="913" y="362"/>
                    <a:pt x="897" y="367"/>
                  </a:cubicBezTo>
                  <a:cubicBezTo>
                    <a:pt x="892" y="363"/>
                    <a:pt x="900" y="404"/>
                    <a:pt x="941" y="377"/>
                  </a:cubicBezTo>
                  <a:cubicBezTo>
                    <a:pt x="955" y="381"/>
                    <a:pt x="945" y="337"/>
                    <a:pt x="924" y="362"/>
                  </a:cubicBezTo>
                  <a:cubicBezTo>
                    <a:pt x="923" y="360"/>
                    <a:pt x="913" y="352"/>
                    <a:pt x="913" y="362"/>
                  </a:cubicBezTo>
                  <a:close/>
                  <a:moveTo>
                    <a:pt x="643" y="172"/>
                  </a:moveTo>
                  <a:cubicBezTo>
                    <a:pt x="673" y="151"/>
                    <a:pt x="714" y="95"/>
                    <a:pt x="781" y="72"/>
                  </a:cubicBezTo>
                  <a:cubicBezTo>
                    <a:pt x="760" y="0"/>
                    <a:pt x="585" y="69"/>
                    <a:pt x="704" y="86"/>
                  </a:cubicBezTo>
                  <a:cubicBezTo>
                    <a:pt x="608" y="99"/>
                    <a:pt x="699" y="94"/>
                    <a:pt x="626" y="128"/>
                  </a:cubicBezTo>
                  <a:cubicBezTo>
                    <a:pt x="629" y="129"/>
                    <a:pt x="631" y="130"/>
                    <a:pt x="634" y="130"/>
                  </a:cubicBezTo>
                  <a:cubicBezTo>
                    <a:pt x="633" y="134"/>
                    <a:pt x="635" y="136"/>
                    <a:pt x="634" y="140"/>
                  </a:cubicBezTo>
                  <a:cubicBezTo>
                    <a:pt x="618" y="149"/>
                    <a:pt x="588" y="161"/>
                    <a:pt x="643" y="172"/>
                  </a:cubicBezTo>
                  <a:close/>
                  <a:moveTo>
                    <a:pt x="603" y="163"/>
                  </a:moveTo>
                  <a:cubicBezTo>
                    <a:pt x="603" y="162"/>
                    <a:pt x="590" y="154"/>
                    <a:pt x="599" y="155"/>
                  </a:cubicBezTo>
                  <a:cubicBezTo>
                    <a:pt x="572" y="154"/>
                    <a:pt x="603" y="140"/>
                    <a:pt x="573" y="143"/>
                  </a:cubicBezTo>
                  <a:cubicBezTo>
                    <a:pt x="572" y="144"/>
                    <a:pt x="579" y="146"/>
                    <a:pt x="575" y="148"/>
                  </a:cubicBezTo>
                  <a:cubicBezTo>
                    <a:pt x="575" y="147"/>
                    <a:pt x="576" y="156"/>
                    <a:pt x="575" y="153"/>
                  </a:cubicBezTo>
                  <a:cubicBezTo>
                    <a:pt x="601" y="154"/>
                    <a:pt x="561" y="197"/>
                    <a:pt x="592" y="188"/>
                  </a:cubicBezTo>
                  <a:cubicBezTo>
                    <a:pt x="589" y="193"/>
                    <a:pt x="619" y="205"/>
                    <a:pt x="638" y="197"/>
                  </a:cubicBezTo>
                  <a:cubicBezTo>
                    <a:pt x="644" y="178"/>
                    <a:pt x="626" y="177"/>
                    <a:pt x="604" y="178"/>
                  </a:cubicBezTo>
                  <a:cubicBezTo>
                    <a:pt x="605" y="172"/>
                    <a:pt x="596" y="180"/>
                    <a:pt x="596" y="170"/>
                  </a:cubicBezTo>
                  <a:cubicBezTo>
                    <a:pt x="588" y="161"/>
                    <a:pt x="597" y="172"/>
                    <a:pt x="592" y="160"/>
                  </a:cubicBezTo>
                  <a:cubicBezTo>
                    <a:pt x="593" y="160"/>
                    <a:pt x="604" y="166"/>
                    <a:pt x="603" y="163"/>
                  </a:cubicBezTo>
                  <a:close/>
                  <a:moveTo>
                    <a:pt x="564" y="169"/>
                  </a:moveTo>
                  <a:cubicBezTo>
                    <a:pt x="555" y="171"/>
                    <a:pt x="561" y="193"/>
                    <a:pt x="571" y="177"/>
                  </a:cubicBezTo>
                  <a:cubicBezTo>
                    <a:pt x="573" y="170"/>
                    <a:pt x="564" y="169"/>
                    <a:pt x="564" y="169"/>
                  </a:cubicBezTo>
                  <a:close/>
                  <a:moveTo>
                    <a:pt x="647" y="98"/>
                  </a:moveTo>
                  <a:cubicBezTo>
                    <a:pt x="649" y="102"/>
                    <a:pt x="656" y="36"/>
                    <a:pt x="626" y="73"/>
                  </a:cubicBezTo>
                  <a:cubicBezTo>
                    <a:pt x="625" y="76"/>
                    <a:pt x="615" y="73"/>
                    <a:pt x="629" y="83"/>
                  </a:cubicBezTo>
                  <a:cubicBezTo>
                    <a:pt x="611" y="82"/>
                    <a:pt x="619" y="86"/>
                    <a:pt x="615" y="98"/>
                  </a:cubicBezTo>
                  <a:cubicBezTo>
                    <a:pt x="615" y="99"/>
                    <a:pt x="615" y="100"/>
                    <a:pt x="615" y="101"/>
                  </a:cubicBezTo>
                  <a:cubicBezTo>
                    <a:pt x="615" y="99"/>
                    <a:pt x="636" y="109"/>
                    <a:pt x="621" y="106"/>
                  </a:cubicBezTo>
                  <a:cubicBezTo>
                    <a:pt x="625" y="97"/>
                    <a:pt x="596" y="136"/>
                    <a:pt x="624" y="119"/>
                  </a:cubicBezTo>
                  <a:cubicBezTo>
                    <a:pt x="623" y="128"/>
                    <a:pt x="621" y="129"/>
                    <a:pt x="639" y="113"/>
                  </a:cubicBezTo>
                  <a:cubicBezTo>
                    <a:pt x="639" y="114"/>
                    <a:pt x="639" y="115"/>
                    <a:pt x="640" y="115"/>
                  </a:cubicBezTo>
                  <a:cubicBezTo>
                    <a:pt x="644" y="111"/>
                    <a:pt x="656" y="112"/>
                    <a:pt x="653" y="102"/>
                  </a:cubicBezTo>
                  <a:cubicBezTo>
                    <a:pt x="652" y="102"/>
                    <a:pt x="650" y="105"/>
                    <a:pt x="649" y="106"/>
                  </a:cubicBezTo>
                  <a:cubicBezTo>
                    <a:pt x="649" y="100"/>
                    <a:pt x="649" y="102"/>
                    <a:pt x="648" y="100"/>
                  </a:cubicBezTo>
                  <a:cubicBezTo>
                    <a:pt x="649" y="100"/>
                    <a:pt x="640" y="100"/>
                    <a:pt x="647" y="98"/>
                  </a:cubicBezTo>
                  <a:close/>
                  <a:moveTo>
                    <a:pt x="586" y="123"/>
                  </a:moveTo>
                  <a:cubicBezTo>
                    <a:pt x="612" y="134"/>
                    <a:pt x="590" y="85"/>
                    <a:pt x="587" y="118"/>
                  </a:cubicBezTo>
                  <a:cubicBezTo>
                    <a:pt x="585" y="117"/>
                    <a:pt x="583" y="124"/>
                    <a:pt x="586" y="123"/>
                  </a:cubicBezTo>
                  <a:close/>
                  <a:moveTo>
                    <a:pt x="517" y="147"/>
                  </a:moveTo>
                  <a:cubicBezTo>
                    <a:pt x="516" y="147"/>
                    <a:pt x="511" y="148"/>
                    <a:pt x="509" y="148"/>
                  </a:cubicBezTo>
                  <a:cubicBezTo>
                    <a:pt x="510" y="148"/>
                    <a:pt x="516" y="128"/>
                    <a:pt x="516" y="126"/>
                  </a:cubicBezTo>
                  <a:cubicBezTo>
                    <a:pt x="505" y="125"/>
                    <a:pt x="500" y="164"/>
                    <a:pt x="490" y="141"/>
                  </a:cubicBezTo>
                  <a:cubicBezTo>
                    <a:pt x="497" y="110"/>
                    <a:pt x="453" y="139"/>
                    <a:pt x="462" y="147"/>
                  </a:cubicBezTo>
                  <a:cubicBezTo>
                    <a:pt x="463" y="152"/>
                    <a:pt x="464" y="149"/>
                    <a:pt x="467" y="149"/>
                  </a:cubicBezTo>
                  <a:cubicBezTo>
                    <a:pt x="466" y="153"/>
                    <a:pt x="473" y="149"/>
                    <a:pt x="475" y="149"/>
                  </a:cubicBezTo>
                  <a:cubicBezTo>
                    <a:pt x="474" y="151"/>
                    <a:pt x="478" y="151"/>
                    <a:pt x="488" y="153"/>
                  </a:cubicBezTo>
                  <a:cubicBezTo>
                    <a:pt x="460" y="155"/>
                    <a:pt x="464" y="169"/>
                    <a:pt x="490" y="160"/>
                  </a:cubicBezTo>
                  <a:cubicBezTo>
                    <a:pt x="493" y="160"/>
                    <a:pt x="496" y="159"/>
                    <a:pt x="498" y="159"/>
                  </a:cubicBezTo>
                  <a:cubicBezTo>
                    <a:pt x="504" y="173"/>
                    <a:pt x="533" y="139"/>
                    <a:pt x="517" y="147"/>
                  </a:cubicBezTo>
                  <a:close/>
                  <a:moveTo>
                    <a:pt x="547" y="152"/>
                  </a:moveTo>
                  <a:cubicBezTo>
                    <a:pt x="531" y="127"/>
                    <a:pt x="543" y="213"/>
                    <a:pt x="565" y="142"/>
                  </a:cubicBezTo>
                  <a:cubicBezTo>
                    <a:pt x="553" y="143"/>
                    <a:pt x="555" y="147"/>
                    <a:pt x="547" y="152"/>
                  </a:cubicBezTo>
                  <a:close/>
                  <a:moveTo>
                    <a:pt x="478" y="119"/>
                  </a:moveTo>
                  <a:cubicBezTo>
                    <a:pt x="485" y="118"/>
                    <a:pt x="501" y="99"/>
                    <a:pt x="487" y="99"/>
                  </a:cubicBezTo>
                  <a:cubicBezTo>
                    <a:pt x="459" y="98"/>
                    <a:pt x="430" y="135"/>
                    <a:pt x="462" y="119"/>
                  </a:cubicBezTo>
                  <a:cubicBezTo>
                    <a:pt x="478" y="112"/>
                    <a:pt x="466" y="119"/>
                    <a:pt x="478" y="119"/>
                  </a:cubicBezTo>
                  <a:close/>
                  <a:moveTo>
                    <a:pt x="1315" y="277"/>
                  </a:moveTo>
                  <a:cubicBezTo>
                    <a:pt x="1302" y="264"/>
                    <a:pt x="1301" y="237"/>
                    <a:pt x="1319" y="214"/>
                  </a:cubicBezTo>
                  <a:cubicBezTo>
                    <a:pt x="1394" y="95"/>
                    <a:pt x="1220" y="285"/>
                    <a:pt x="1315" y="277"/>
                  </a:cubicBezTo>
                  <a:close/>
                  <a:moveTo>
                    <a:pt x="1109" y="161"/>
                  </a:moveTo>
                  <a:cubicBezTo>
                    <a:pt x="1086" y="148"/>
                    <a:pt x="1101" y="144"/>
                    <a:pt x="1089" y="167"/>
                  </a:cubicBezTo>
                  <a:cubicBezTo>
                    <a:pt x="1089" y="160"/>
                    <a:pt x="1070" y="141"/>
                    <a:pt x="1072" y="165"/>
                  </a:cubicBezTo>
                  <a:cubicBezTo>
                    <a:pt x="1072" y="194"/>
                    <a:pt x="1108" y="164"/>
                    <a:pt x="1086" y="189"/>
                  </a:cubicBezTo>
                  <a:cubicBezTo>
                    <a:pt x="1093" y="217"/>
                    <a:pt x="1109" y="220"/>
                    <a:pt x="1109" y="161"/>
                  </a:cubicBezTo>
                  <a:close/>
                  <a:moveTo>
                    <a:pt x="1116" y="152"/>
                  </a:moveTo>
                  <a:cubicBezTo>
                    <a:pt x="1084" y="162"/>
                    <a:pt x="1186" y="162"/>
                    <a:pt x="1106" y="134"/>
                  </a:cubicBezTo>
                  <a:cubicBezTo>
                    <a:pt x="1104" y="135"/>
                    <a:pt x="1110" y="139"/>
                    <a:pt x="1100" y="145"/>
                  </a:cubicBezTo>
                  <a:cubicBezTo>
                    <a:pt x="1100" y="144"/>
                    <a:pt x="1103" y="151"/>
                    <a:pt x="1103" y="151"/>
                  </a:cubicBezTo>
                  <a:cubicBezTo>
                    <a:pt x="1108" y="154"/>
                    <a:pt x="1111" y="148"/>
                    <a:pt x="1116" y="150"/>
                  </a:cubicBezTo>
                  <a:cubicBezTo>
                    <a:pt x="1116" y="150"/>
                    <a:pt x="1116" y="150"/>
                    <a:pt x="1116" y="150"/>
                  </a:cubicBezTo>
                  <a:lnTo>
                    <a:pt x="1116" y="152"/>
                  </a:lnTo>
                  <a:close/>
                  <a:moveTo>
                    <a:pt x="1482" y="112"/>
                  </a:moveTo>
                  <a:cubicBezTo>
                    <a:pt x="1489" y="109"/>
                    <a:pt x="1493" y="95"/>
                    <a:pt x="1472" y="91"/>
                  </a:cubicBezTo>
                  <a:cubicBezTo>
                    <a:pt x="1470" y="97"/>
                    <a:pt x="1470" y="84"/>
                    <a:pt x="1465" y="92"/>
                  </a:cubicBezTo>
                  <a:cubicBezTo>
                    <a:pt x="1462" y="90"/>
                    <a:pt x="1468" y="136"/>
                    <a:pt x="1482" y="112"/>
                  </a:cubicBezTo>
                  <a:close/>
                  <a:moveTo>
                    <a:pt x="1425" y="85"/>
                  </a:moveTo>
                  <a:cubicBezTo>
                    <a:pt x="1418" y="112"/>
                    <a:pt x="1490" y="113"/>
                    <a:pt x="1441" y="79"/>
                  </a:cubicBezTo>
                  <a:cubicBezTo>
                    <a:pt x="1438" y="100"/>
                    <a:pt x="1444" y="72"/>
                    <a:pt x="1425" y="85"/>
                  </a:cubicBezTo>
                  <a:close/>
                  <a:moveTo>
                    <a:pt x="1407" y="77"/>
                  </a:moveTo>
                  <a:cubicBezTo>
                    <a:pt x="1408" y="80"/>
                    <a:pt x="1405" y="83"/>
                    <a:pt x="1407" y="84"/>
                  </a:cubicBezTo>
                  <a:cubicBezTo>
                    <a:pt x="1407" y="84"/>
                    <a:pt x="1416" y="87"/>
                    <a:pt x="1416" y="87"/>
                  </a:cubicBezTo>
                  <a:cubicBezTo>
                    <a:pt x="1448" y="85"/>
                    <a:pt x="1402" y="37"/>
                    <a:pt x="1407" y="77"/>
                  </a:cubicBezTo>
                  <a:close/>
                  <a:moveTo>
                    <a:pt x="1718" y="132"/>
                  </a:moveTo>
                  <a:cubicBezTo>
                    <a:pt x="1717" y="135"/>
                    <a:pt x="1715" y="137"/>
                    <a:pt x="1715" y="140"/>
                  </a:cubicBezTo>
                  <a:cubicBezTo>
                    <a:pt x="1717" y="141"/>
                    <a:pt x="1723" y="133"/>
                    <a:pt x="1735" y="134"/>
                  </a:cubicBezTo>
                  <a:cubicBezTo>
                    <a:pt x="1734" y="130"/>
                    <a:pt x="1720" y="122"/>
                    <a:pt x="1718" y="132"/>
                  </a:cubicBezTo>
                  <a:close/>
                  <a:moveTo>
                    <a:pt x="1675" y="109"/>
                  </a:moveTo>
                  <a:cubicBezTo>
                    <a:pt x="1688" y="120"/>
                    <a:pt x="1689" y="117"/>
                    <a:pt x="1700" y="111"/>
                  </a:cubicBezTo>
                  <a:cubicBezTo>
                    <a:pt x="1702" y="109"/>
                    <a:pt x="1705" y="107"/>
                    <a:pt x="1712" y="103"/>
                  </a:cubicBezTo>
                  <a:cubicBezTo>
                    <a:pt x="1706" y="108"/>
                    <a:pt x="1684" y="76"/>
                    <a:pt x="1688" y="88"/>
                  </a:cubicBezTo>
                  <a:cubicBezTo>
                    <a:pt x="1692" y="100"/>
                    <a:pt x="1659" y="81"/>
                    <a:pt x="1675" y="105"/>
                  </a:cubicBezTo>
                  <a:cubicBezTo>
                    <a:pt x="1674" y="107"/>
                    <a:pt x="1680" y="106"/>
                    <a:pt x="1675" y="109"/>
                  </a:cubicBezTo>
                  <a:close/>
                  <a:moveTo>
                    <a:pt x="1713" y="101"/>
                  </a:moveTo>
                  <a:cubicBezTo>
                    <a:pt x="1716" y="98"/>
                    <a:pt x="1713" y="102"/>
                    <a:pt x="1711" y="87"/>
                  </a:cubicBezTo>
                  <a:cubicBezTo>
                    <a:pt x="1700" y="83"/>
                    <a:pt x="1691" y="96"/>
                    <a:pt x="1713" y="101"/>
                  </a:cubicBezTo>
                  <a:close/>
                  <a:moveTo>
                    <a:pt x="1725" y="92"/>
                  </a:moveTo>
                  <a:cubicBezTo>
                    <a:pt x="1768" y="104"/>
                    <a:pt x="1724" y="72"/>
                    <a:pt x="1724" y="92"/>
                  </a:cubicBezTo>
                  <a:lnTo>
                    <a:pt x="1725" y="92"/>
                  </a:lnTo>
                  <a:close/>
                  <a:moveTo>
                    <a:pt x="1840" y="795"/>
                  </a:moveTo>
                  <a:cubicBezTo>
                    <a:pt x="1840" y="793"/>
                    <a:pt x="1852" y="801"/>
                    <a:pt x="1854" y="796"/>
                  </a:cubicBezTo>
                  <a:cubicBezTo>
                    <a:pt x="1884" y="811"/>
                    <a:pt x="1838" y="799"/>
                    <a:pt x="1850" y="761"/>
                  </a:cubicBezTo>
                  <a:cubicBezTo>
                    <a:pt x="1833" y="761"/>
                    <a:pt x="1830" y="782"/>
                    <a:pt x="1840" y="795"/>
                  </a:cubicBezTo>
                  <a:close/>
                  <a:moveTo>
                    <a:pt x="1858" y="840"/>
                  </a:moveTo>
                  <a:cubicBezTo>
                    <a:pt x="1859" y="843"/>
                    <a:pt x="1859" y="843"/>
                    <a:pt x="1862" y="842"/>
                  </a:cubicBezTo>
                  <a:cubicBezTo>
                    <a:pt x="1866" y="835"/>
                    <a:pt x="1864" y="855"/>
                    <a:pt x="1875" y="852"/>
                  </a:cubicBezTo>
                  <a:cubicBezTo>
                    <a:pt x="1875" y="855"/>
                    <a:pt x="1879" y="858"/>
                    <a:pt x="1877" y="849"/>
                  </a:cubicBezTo>
                  <a:cubicBezTo>
                    <a:pt x="1878" y="848"/>
                    <a:pt x="1876" y="843"/>
                    <a:pt x="1880" y="843"/>
                  </a:cubicBezTo>
                  <a:cubicBezTo>
                    <a:pt x="1880" y="843"/>
                    <a:pt x="1882" y="850"/>
                    <a:pt x="1882" y="850"/>
                  </a:cubicBezTo>
                  <a:cubicBezTo>
                    <a:pt x="1882" y="844"/>
                    <a:pt x="1885" y="834"/>
                    <a:pt x="1876" y="825"/>
                  </a:cubicBezTo>
                  <a:cubicBezTo>
                    <a:pt x="1876" y="825"/>
                    <a:pt x="1873" y="831"/>
                    <a:pt x="1873" y="831"/>
                  </a:cubicBezTo>
                  <a:cubicBezTo>
                    <a:pt x="1873" y="828"/>
                    <a:pt x="1842" y="849"/>
                    <a:pt x="1858" y="840"/>
                  </a:cubicBezTo>
                  <a:close/>
                  <a:moveTo>
                    <a:pt x="1859" y="813"/>
                  </a:moveTo>
                  <a:cubicBezTo>
                    <a:pt x="1859" y="812"/>
                    <a:pt x="1851" y="810"/>
                    <a:pt x="1850" y="810"/>
                  </a:cubicBezTo>
                  <a:cubicBezTo>
                    <a:pt x="1852" y="812"/>
                    <a:pt x="1849" y="827"/>
                    <a:pt x="1859" y="813"/>
                  </a:cubicBezTo>
                  <a:close/>
                  <a:moveTo>
                    <a:pt x="1819" y="834"/>
                  </a:moveTo>
                  <a:cubicBezTo>
                    <a:pt x="1819" y="834"/>
                    <a:pt x="1819" y="834"/>
                    <a:pt x="1819" y="834"/>
                  </a:cubicBezTo>
                  <a:cubicBezTo>
                    <a:pt x="1823" y="833"/>
                    <a:pt x="1833" y="827"/>
                    <a:pt x="1833" y="814"/>
                  </a:cubicBezTo>
                  <a:cubicBezTo>
                    <a:pt x="1836" y="814"/>
                    <a:pt x="1820" y="833"/>
                    <a:pt x="1819" y="834"/>
                  </a:cubicBezTo>
                  <a:close/>
                  <a:moveTo>
                    <a:pt x="2063" y="175"/>
                  </a:moveTo>
                  <a:cubicBezTo>
                    <a:pt x="2063" y="174"/>
                    <a:pt x="2059" y="182"/>
                    <a:pt x="2062" y="181"/>
                  </a:cubicBezTo>
                  <a:cubicBezTo>
                    <a:pt x="2052" y="185"/>
                    <a:pt x="2033" y="170"/>
                    <a:pt x="2029" y="187"/>
                  </a:cubicBezTo>
                  <a:cubicBezTo>
                    <a:pt x="2029" y="187"/>
                    <a:pt x="2023" y="183"/>
                    <a:pt x="2023" y="183"/>
                  </a:cubicBezTo>
                  <a:cubicBezTo>
                    <a:pt x="2023" y="184"/>
                    <a:pt x="2020" y="170"/>
                    <a:pt x="2019" y="180"/>
                  </a:cubicBezTo>
                  <a:cubicBezTo>
                    <a:pt x="2001" y="168"/>
                    <a:pt x="2058" y="222"/>
                    <a:pt x="2007" y="210"/>
                  </a:cubicBezTo>
                  <a:cubicBezTo>
                    <a:pt x="2015" y="220"/>
                    <a:pt x="2012" y="215"/>
                    <a:pt x="2030" y="222"/>
                  </a:cubicBezTo>
                  <a:cubicBezTo>
                    <a:pt x="2090" y="281"/>
                    <a:pt x="2018" y="216"/>
                    <a:pt x="2025" y="300"/>
                  </a:cubicBezTo>
                  <a:cubicBezTo>
                    <a:pt x="2020" y="297"/>
                    <a:pt x="2002" y="289"/>
                    <a:pt x="1999" y="308"/>
                  </a:cubicBezTo>
                  <a:cubicBezTo>
                    <a:pt x="1999" y="304"/>
                    <a:pt x="1980" y="303"/>
                    <a:pt x="1987" y="322"/>
                  </a:cubicBezTo>
                  <a:cubicBezTo>
                    <a:pt x="1993" y="364"/>
                    <a:pt x="2020" y="320"/>
                    <a:pt x="2000" y="438"/>
                  </a:cubicBezTo>
                  <a:cubicBezTo>
                    <a:pt x="1998" y="428"/>
                    <a:pt x="1947" y="375"/>
                    <a:pt x="1966" y="350"/>
                  </a:cubicBezTo>
                  <a:cubicBezTo>
                    <a:pt x="1964" y="351"/>
                    <a:pt x="1968" y="342"/>
                    <a:pt x="1968" y="345"/>
                  </a:cubicBezTo>
                  <a:cubicBezTo>
                    <a:pt x="1967" y="322"/>
                    <a:pt x="1977" y="312"/>
                    <a:pt x="1972" y="272"/>
                  </a:cubicBezTo>
                  <a:cubicBezTo>
                    <a:pt x="1952" y="269"/>
                    <a:pt x="1974" y="283"/>
                    <a:pt x="1959" y="305"/>
                  </a:cubicBezTo>
                  <a:cubicBezTo>
                    <a:pt x="1932" y="249"/>
                    <a:pt x="1930" y="362"/>
                    <a:pt x="1923" y="336"/>
                  </a:cubicBezTo>
                  <a:cubicBezTo>
                    <a:pt x="1922" y="337"/>
                    <a:pt x="1900" y="326"/>
                    <a:pt x="1902" y="337"/>
                  </a:cubicBezTo>
                  <a:cubicBezTo>
                    <a:pt x="1901" y="337"/>
                    <a:pt x="1900" y="338"/>
                    <a:pt x="1900" y="338"/>
                  </a:cubicBezTo>
                  <a:cubicBezTo>
                    <a:pt x="1904" y="339"/>
                    <a:pt x="1883" y="348"/>
                    <a:pt x="1882" y="343"/>
                  </a:cubicBezTo>
                  <a:cubicBezTo>
                    <a:pt x="1870" y="335"/>
                    <a:pt x="1835" y="411"/>
                    <a:pt x="1858" y="418"/>
                  </a:cubicBezTo>
                  <a:cubicBezTo>
                    <a:pt x="1858" y="418"/>
                    <a:pt x="1861" y="423"/>
                    <a:pt x="1860" y="423"/>
                  </a:cubicBezTo>
                  <a:cubicBezTo>
                    <a:pt x="1866" y="412"/>
                    <a:pt x="1865" y="434"/>
                    <a:pt x="1872" y="416"/>
                  </a:cubicBezTo>
                  <a:cubicBezTo>
                    <a:pt x="1907" y="418"/>
                    <a:pt x="1915" y="516"/>
                    <a:pt x="1882" y="544"/>
                  </a:cubicBezTo>
                  <a:cubicBezTo>
                    <a:pt x="1869" y="547"/>
                    <a:pt x="1854" y="545"/>
                    <a:pt x="1860" y="570"/>
                  </a:cubicBezTo>
                  <a:cubicBezTo>
                    <a:pt x="1833" y="580"/>
                    <a:pt x="1908" y="631"/>
                    <a:pt x="1852" y="623"/>
                  </a:cubicBezTo>
                  <a:cubicBezTo>
                    <a:pt x="1850" y="596"/>
                    <a:pt x="1837" y="574"/>
                    <a:pt x="1812" y="585"/>
                  </a:cubicBezTo>
                  <a:cubicBezTo>
                    <a:pt x="1821" y="552"/>
                    <a:pt x="1777" y="594"/>
                    <a:pt x="1797" y="601"/>
                  </a:cubicBezTo>
                  <a:cubicBezTo>
                    <a:pt x="1794" y="608"/>
                    <a:pt x="1844" y="596"/>
                    <a:pt x="1816" y="611"/>
                  </a:cubicBezTo>
                  <a:cubicBezTo>
                    <a:pt x="1792" y="622"/>
                    <a:pt x="1846" y="655"/>
                    <a:pt x="1821" y="667"/>
                  </a:cubicBezTo>
                  <a:cubicBezTo>
                    <a:pt x="1843" y="667"/>
                    <a:pt x="1830" y="680"/>
                    <a:pt x="1816" y="712"/>
                  </a:cubicBezTo>
                  <a:cubicBezTo>
                    <a:pt x="1816" y="712"/>
                    <a:pt x="1817" y="712"/>
                    <a:pt x="1817" y="712"/>
                  </a:cubicBezTo>
                  <a:cubicBezTo>
                    <a:pt x="1813" y="718"/>
                    <a:pt x="1804" y="730"/>
                    <a:pt x="1790" y="732"/>
                  </a:cubicBezTo>
                  <a:cubicBezTo>
                    <a:pt x="1790" y="730"/>
                    <a:pt x="1789" y="731"/>
                    <a:pt x="1788" y="732"/>
                  </a:cubicBezTo>
                  <a:cubicBezTo>
                    <a:pt x="1787" y="728"/>
                    <a:pt x="1776" y="740"/>
                    <a:pt x="1773" y="737"/>
                  </a:cubicBezTo>
                  <a:cubicBezTo>
                    <a:pt x="1772" y="739"/>
                    <a:pt x="1770" y="742"/>
                    <a:pt x="1768" y="741"/>
                  </a:cubicBezTo>
                  <a:cubicBezTo>
                    <a:pt x="1765" y="746"/>
                    <a:pt x="1769" y="747"/>
                    <a:pt x="1763" y="747"/>
                  </a:cubicBezTo>
                  <a:cubicBezTo>
                    <a:pt x="1683" y="733"/>
                    <a:pt x="1814" y="792"/>
                    <a:pt x="1734" y="834"/>
                  </a:cubicBezTo>
                  <a:cubicBezTo>
                    <a:pt x="1733" y="834"/>
                    <a:pt x="1741" y="823"/>
                    <a:pt x="1727" y="816"/>
                  </a:cubicBezTo>
                  <a:cubicBezTo>
                    <a:pt x="1666" y="779"/>
                    <a:pt x="1718" y="850"/>
                    <a:pt x="1734" y="885"/>
                  </a:cubicBezTo>
                  <a:cubicBezTo>
                    <a:pt x="1708" y="887"/>
                    <a:pt x="1711" y="848"/>
                    <a:pt x="1692" y="838"/>
                  </a:cubicBezTo>
                  <a:cubicBezTo>
                    <a:pt x="1690" y="799"/>
                    <a:pt x="1695" y="784"/>
                    <a:pt x="1661" y="773"/>
                  </a:cubicBezTo>
                  <a:cubicBezTo>
                    <a:pt x="1633" y="712"/>
                    <a:pt x="1625" y="729"/>
                    <a:pt x="1567" y="786"/>
                  </a:cubicBezTo>
                  <a:cubicBezTo>
                    <a:pt x="1571" y="786"/>
                    <a:pt x="1564" y="860"/>
                    <a:pt x="1543" y="826"/>
                  </a:cubicBezTo>
                  <a:cubicBezTo>
                    <a:pt x="1488" y="749"/>
                    <a:pt x="1573" y="742"/>
                    <a:pt x="1363" y="696"/>
                  </a:cubicBezTo>
                  <a:cubicBezTo>
                    <a:pt x="1334" y="663"/>
                    <a:pt x="1345" y="690"/>
                    <a:pt x="1362" y="720"/>
                  </a:cubicBezTo>
                  <a:cubicBezTo>
                    <a:pt x="1367" y="694"/>
                    <a:pt x="1374" y="748"/>
                    <a:pt x="1397" y="712"/>
                  </a:cubicBezTo>
                  <a:cubicBezTo>
                    <a:pt x="1409" y="702"/>
                    <a:pt x="1389" y="723"/>
                    <a:pt x="1417" y="727"/>
                  </a:cubicBezTo>
                  <a:cubicBezTo>
                    <a:pt x="1428" y="735"/>
                    <a:pt x="1424" y="749"/>
                    <a:pt x="1405" y="767"/>
                  </a:cubicBezTo>
                  <a:cubicBezTo>
                    <a:pt x="1275" y="866"/>
                    <a:pt x="1318" y="727"/>
                    <a:pt x="1252" y="697"/>
                  </a:cubicBezTo>
                  <a:cubicBezTo>
                    <a:pt x="1248" y="698"/>
                    <a:pt x="1245" y="685"/>
                    <a:pt x="1238" y="684"/>
                  </a:cubicBezTo>
                  <a:cubicBezTo>
                    <a:pt x="1334" y="950"/>
                    <a:pt x="1455" y="691"/>
                    <a:pt x="1289" y="937"/>
                  </a:cubicBezTo>
                  <a:cubicBezTo>
                    <a:pt x="1311" y="983"/>
                    <a:pt x="1287" y="998"/>
                    <a:pt x="1242" y="1073"/>
                  </a:cubicBezTo>
                  <a:cubicBezTo>
                    <a:pt x="1225" y="1117"/>
                    <a:pt x="1200" y="1138"/>
                    <a:pt x="1142" y="1135"/>
                  </a:cubicBezTo>
                  <a:cubicBezTo>
                    <a:pt x="1140" y="1133"/>
                    <a:pt x="1145" y="1132"/>
                    <a:pt x="1140" y="1121"/>
                  </a:cubicBezTo>
                  <a:cubicBezTo>
                    <a:pt x="1124" y="1057"/>
                    <a:pt x="1104" y="1066"/>
                    <a:pt x="1109" y="934"/>
                  </a:cubicBezTo>
                  <a:cubicBezTo>
                    <a:pt x="1109" y="922"/>
                    <a:pt x="1074" y="908"/>
                    <a:pt x="1091" y="891"/>
                  </a:cubicBezTo>
                  <a:cubicBezTo>
                    <a:pt x="1085" y="886"/>
                    <a:pt x="1097" y="871"/>
                    <a:pt x="1089" y="866"/>
                  </a:cubicBezTo>
                  <a:cubicBezTo>
                    <a:pt x="1034" y="827"/>
                    <a:pt x="970" y="908"/>
                    <a:pt x="917" y="801"/>
                  </a:cubicBezTo>
                  <a:cubicBezTo>
                    <a:pt x="901" y="752"/>
                    <a:pt x="937" y="713"/>
                    <a:pt x="971" y="661"/>
                  </a:cubicBezTo>
                  <a:cubicBezTo>
                    <a:pt x="983" y="648"/>
                    <a:pt x="1039" y="626"/>
                    <a:pt x="1091" y="633"/>
                  </a:cubicBezTo>
                  <a:cubicBezTo>
                    <a:pt x="1102" y="620"/>
                    <a:pt x="1084" y="664"/>
                    <a:pt x="1095" y="655"/>
                  </a:cubicBezTo>
                  <a:cubicBezTo>
                    <a:pt x="1111" y="659"/>
                    <a:pt x="1134" y="681"/>
                    <a:pt x="1155" y="679"/>
                  </a:cubicBezTo>
                  <a:cubicBezTo>
                    <a:pt x="1156" y="642"/>
                    <a:pt x="1177" y="678"/>
                    <a:pt x="1236" y="674"/>
                  </a:cubicBezTo>
                  <a:cubicBezTo>
                    <a:pt x="1255" y="671"/>
                    <a:pt x="1255" y="665"/>
                    <a:pt x="1259" y="631"/>
                  </a:cubicBezTo>
                  <a:cubicBezTo>
                    <a:pt x="1247" y="637"/>
                    <a:pt x="1232" y="631"/>
                    <a:pt x="1216" y="636"/>
                  </a:cubicBezTo>
                  <a:cubicBezTo>
                    <a:pt x="1217" y="636"/>
                    <a:pt x="1217" y="636"/>
                    <a:pt x="1217" y="636"/>
                  </a:cubicBezTo>
                  <a:cubicBezTo>
                    <a:pt x="1211" y="638"/>
                    <a:pt x="1220" y="630"/>
                    <a:pt x="1202" y="632"/>
                  </a:cubicBezTo>
                  <a:cubicBezTo>
                    <a:pt x="1203" y="632"/>
                    <a:pt x="1204" y="631"/>
                    <a:pt x="1204" y="630"/>
                  </a:cubicBezTo>
                  <a:cubicBezTo>
                    <a:pt x="1203" y="630"/>
                    <a:pt x="1201" y="630"/>
                    <a:pt x="1200" y="630"/>
                  </a:cubicBezTo>
                  <a:cubicBezTo>
                    <a:pt x="1204" y="626"/>
                    <a:pt x="1193" y="621"/>
                    <a:pt x="1195" y="617"/>
                  </a:cubicBezTo>
                  <a:cubicBezTo>
                    <a:pt x="1198" y="619"/>
                    <a:pt x="1197" y="616"/>
                    <a:pt x="1198" y="615"/>
                  </a:cubicBezTo>
                  <a:cubicBezTo>
                    <a:pt x="1197" y="614"/>
                    <a:pt x="1196" y="612"/>
                    <a:pt x="1197" y="610"/>
                  </a:cubicBezTo>
                  <a:cubicBezTo>
                    <a:pt x="1185" y="600"/>
                    <a:pt x="1211" y="604"/>
                    <a:pt x="1214" y="599"/>
                  </a:cubicBezTo>
                  <a:cubicBezTo>
                    <a:pt x="1214" y="598"/>
                    <a:pt x="1214" y="599"/>
                    <a:pt x="1214" y="598"/>
                  </a:cubicBezTo>
                  <a:cubicBezTo>
                    <a:pt x="1208" y="580"/>
                    <a:pt x="1352" y="614"/>
                    <a:pt x="1256" y="560"/>
                  </a:cubicBezTo>
                  <a:cubicBezTo>
                    <a:pt x="1256" y="560"/>
                    <a:pt x="1257" y="559"/>
                    <a:pt x="1257" y="558"/>
                  </a:cubicBezTo>
                  <a:cubicBezTo>
                    <a:pt x="1261" y="558"/>
                    <a:pt x="1258" y="559"/>
                    <a:pt x="1264" y="552"/>
                  </a:cubicBezTo>
                  <a:cubicBezTo>
                    <a:pt x="1264" y="551"/>
                    <a:pt x="1256" y="548"/>
                    <a:pt x="1265" y="547"/>
                  </a:cubicBezTo>
                  <a:cubicBezTo>
                    <a:pt x="1264" y="547"/>
                    <a:pt x="1264" y="547"/>
                    <a:pt x="1264" y="546"/>
                  </a:cubicBezTo>
                  <a:cubicBezTo>
                    <a:pt x="1271" y="541"/>
                    <a:pt x="1263" y="540"/>
                    <a:pt x="1243" y="552"/>
                  </a:cubicBezTo>
                  <a:cubicBezTo>
                    <a:pt x="1234" y="543"/>
                    <a:pt x="1248" y="569"/>
                    <a:pt x="1241" y="553"/>
                  </a:cubicBezTo>
                  <a:cubicBezTo>
                    <a:pt x="1253" y="559"/>
                    <a:pt x="1256" y="564"/>
                    <a:pt x="1234" y="566"/>
                  </a:cubicBezTo>
                  <a:cubicBezTo>
                    <a:pt x="1237" y="562"/>
                    <a:pt x="1233" y="559"/>
                    <a:pt x="1229" y="560"/>
                  </a:cubicBezTo>
                  <a:cubicBezTo>
                    <a:pt x="1232" y="554"/>
                    <a:pt x="1235" y="552"/>
                    <a:pt x="1221" y="550"/>
                  </a:cubicBezTo>
                  <a:cubicBezTo>
                    <a:pt x="1232" y="544"/>
                    <a:pt x="1202" y="561"/>
                    <a:pt x="1203" y="577"/>
                  </a:cubicBezTo>
                  <a:cubicBezTo>
                    <a:pt x="1193" y="587"/>
                    <a:pt x="1224" y="594"/>
                    <a:pt x="1193" y="603"/>
                  </a:cubicBezTo>
                  <a:cubicBezTo>
                    <a:pt x="1199" y="600"/>
                    <a:pt x="1170" y="594"/>
                    <a:pt x="1180" y="603"/>
                  </a:cubicBezTo>
                  <a:cubicBezTo>
                    <a:pt x="1180" y="603"/>
                    <a:pt x="1180" y="603"/>
                    <a:pt x="1180" y="603"/>
                  </a:cubicBezTo>
                  <a:cubicBezTo>
                    <a:pt x="1180" y="603"/>
                    <a:pt x="1175" y="602"/>
                    <a:pt x="1178" y="605"/>
                  </a:cubicBezTo>
                  <a:cubicBezTo>
                    <a:pt x="1177" y="604"/>
                    <a:pt x="1176" y="604"/>
                    <a:pt x="1174" y="604"/>
                  </a:cubicBezTo>
                  <a:cubicBezTo>
                    <a:pt x="1175" y="604"/>
                    <a:pt x="1175" y="605"/>
                    <a:pt x="1175" y="606"/>
                  </a:cubicBezTo>
                  <a:cubicBezTo>
                    <a:pt x="1173" y="606"/>
                    <a:pt x="1173" y="603"/>
                    <a:pt x="1171" y="602"/>
                  </a:cubicBezTo>
                  <a:cubicBezTo>
                    <a:pt x="1171" y="602"/>
                    <a:pt x="1171" y="601"/>
                    <a:pt x="1171" y="601"/>
                  </a:cubicBezTo>
                  <a:cubicBezTo>
                    <a:pt x="1169" y="604"/>
                    <a:pt x="1169" y="607"/>
                    <a:pt x="1174" y="613"/>
                  </a:cubicBezTo>
                  <a:cubicBezTo>
                    <a:pt x="1173" y="613"/>
                    <a:pt x="1173" y="613"/>
                    <a:pt x="1173" y="613"/>
                  </a:cubicBezTo>
                  <a:cubicBezTo>
                    <a:pt x="1172" y="613"/>
                    <a:pt x="1178" y="618"/>
                    <a:pt x="1183" y="623"/>
                  </a:cubicBezTo>
                  <a:cubicBezTo>
                    <a:pt x="1180" y="625"/>
                    <a:pt x="1180" y="621"/>
                    <a:pt x="1178" y="621"/>
                  </a:cubicBezTo>
                  <a:cubicBezTo>
                    <a:pt x="1178" y="622"/>
                    <a:pt x="1178" y="623"/>
                    <a:pt x="1179" y="623"/>
                  </a:cubicBezTo>
                  <a:cubicBezTo>
                    <a:pt x="1182" y="628"/>
                    <a:pt x="1168" y="619"/>
                    <a:pt x="1176" y="628"/>
                  </a:cubicBezTo>
                  <a:cubicBezTo>
                    <a:pt x="1175" y="629"/>
                    <a:pt x="1173" y="628"/>
                    <a:pt x="1172" y="628"/>
                  </a:cubicBezTo>
                  <a:cubicBezTo>
                    <a:pt x="1169" y="628"/>
                    <a:pt x="1178" y="630"/>
                    <a:pt x="1170" y="635"/>
                  </a:cubicBezTo>
                  <a:cubicBezTo>
                    <a:pt x="1167" y="637"/>
                    <a:pt x="1170" y="631"/>
                    <a:pt x="1165" y="631"/>
                  </a:cubicBezTo>
                  <a:cubicBezTo>
                    <a:pt x="1162" y="623"/>
                    <a:pt x="1160" y="618"/>
                    <a:pt x="1171" y="623"/>
                  </a:cubicBezTo>
                  <a:cubicBezTo>
                    <a:pt x="1151" y="616"/>
                    <a:pt x="1148" y="583"/>
                    <a:pt x="1119" y="572"/>
                  </a:cubicBezTo>
                  <a:cubicBezTo>
                    <a:pt x="1119" y="571"/>
                    <a:pt x="1119" y="570"/>
                    <a:pt x="1120" y="570"/>
                  </a:cubicBezTo>
                  <a:cubicBezTo>
                    <a:pt x="1116" y="565"/>
                    <a:pt x="1110" y="560"/>
                    <a:pt x="1100" y="562"/>
                  </a:cubicBezTo>
                  <a:cubicBezTo>
                    <a:pt x="1107" y="573"/>
                    <a:pt x="1112" y="590"/>
                    <a:pt x="1128" y="590"/>
                  </a:cubicBezTo>
                  <a:cubicBezTo>
                    <a:pt x="1140" y="605"/>
                    <a:pt x="1140" y="606"/>
                    <a:pt x="1126" y="621"/>
                  </a:cubicBezTo>
                  <a:cubicBezTo>
                    <a:pt x="1131" y="614"/>
                    <a:pt x="1085" y="536"/>
                    <a:pt x="1029" y="602"/>
                  </a:cubicBezTo>
                  <a:cubicBezTo>
                    <a:pt x="1025" y="604"/>
                    <a:pt x="1028" y="615"/>
                    <a:pt x="1022" y="627"/>
                  </a:cubicBezTo>
                  <a:cubicBezTo>
                    <a:pt x="1009" y="634"/>
                    <a:pt x="990" y="636"/>
                    <a:pt x="968" y="629"/>
                  </a:cubicBezTo>
                  <a:cubicBezTo>
                    <a:pt x="966" y="626"/>
                    <a:pt x="970" y="628"/>
                    <a:pt x="968" y="616"/>
                  </a:cubicBezTo>
                  <a:cubicBezTo>
                    <a:pt x="962" y="546"/>
                    <a:pt x="1004" y="599"/>
                    <a:pt x="1023" y="565"/>
                  </a:cubicBezTo>
                  <a:cubicBezTo>
                    <a:pt x="1023" y="565"/>
                    <a:pt x="1023" y="565"/>
                    <a:pt x="1023" y="565"/>
                  </a:cubicBezTo>
                  <a:cubicBezTo>
                    <a:pt x="1024" y="561"/>
                    <a:pt x="1008" y="546"/>
                    <a:pt x="1015" y="546"/>
                  </a:cubicBezTo>
                  <a:cubicBezTo>
                    <a:pt x="1008" y="543"/>
                    <a:pt x="1013" y="544"/>
                    <a:pt x="997" y="538"/>
                  </a:cubicBezTo>
                  <a:cubicBezTo>
                    <a:pt x="1024" y="531"/>
                    <a:pt x="1034" y="511"/>
                    <a:pt x="1068" y="493"/>
                  </a:cubicBezTo>
                  <a:cubicBezTo>
                    <a:pt x="1066" y="491"/>
                    <a:pt x="1065" y="490"/>
                    <a:pt x="1071" y="489"/>
                  </a:cubicBezTo>
                  <a:cubicBezTo>
                    <a:pt x="1071" y="489"/>
                    <a:pt x="1073" y="494"/>
                    <a:pt x="1073" y="490"/>
                  </a:cubicBezTo>
                  <a:cubicBezTo>
                    <a:pt x="1073" y="490"/>
                    <a:pt x="1074" y="491"/>
                    <a:pt x="1074" y="492"/>
                  </a:cubicBezTo>
                  <a:cubicBezTo>
                    <a:pt x="1084" y="488"/>
                    <a:pt x="1082" y="491"/>
                    <a:pt x="1071" y="472"/>
                  </a:cubicBezTo>
                  <a:cubicBezTo>
                    <a:pt x="1071" y="472"/>
                    <a:pt x="1071" y="471"/>
                    <a:pt x="1071" y="471"/>
                  </a:cubicBezTo>
                  <a:cubicBezTo>
                    <a:pt x="1072" y="470"/>
                    <a:pt x="1074" y="469"/>
                    <a:pt x="1074" y="467"/>
                  </a:cubicBezTo>
                  <a:cubicBezTo>
                    <a:pt x="1069" y="467"/>
                    <a:pt x="1073" y="464"/>
                    <a:pt x="1072" y="462"/>
                  </a:cubicBezTo>
                  <a:cubicBezTo>
                    <a:pt x="1073" y="462"/>
                    <a:pt x="1074" y="462"/>
                    <a:pt x="1079" y="461"/>
                  </a:cubicBezTo>
                  <a:cubicBezTo>
                    <a:pt x="1079" y="457"/>
                    <a:pt x="1075" y="460"/>
                    <a:pt x="1073" y="459"/>
                  </a:cubicBezTo>
                  <a:cubicBezTo>
                    <a:pt x="1073" y="459"/>
                    <a:pt x="1073" y="459"/>
                    <a:pt x="1073" y="459"/>
                  </a:cubicBezTo>
                  <a:cubicBezTo>
                    <a:pt x="1073" y="459"/>
                    <a:pt x="1073" y="459"/>
                    <a:pt x="1073" y="459"/>
                  </a:cubicBezTo>
                  <a:cubicBezTo>
                    <a:pt x="1073" y="459"/>
                    <a:pt x="1073" y="459"/>
                    <a:pt x="1073" y="459"/>
                  </a:cubicBezTo>
                  <a:cubicBezTo>
                    <a:pt x="1075" y="457"/>
                    <a:pt x="1077" y="455"/>
                    <a:pt x="1086" y="450"/>
                  </a:cubicBezTo>
                  <a:cubicBezTo>
                    <a:pt x="1090" y="451"/>
                    <a:pt x="1076" y="456"/>
                    <a:pt x="1086" y="462"/>
                  </a:cubicBezTo>
                  <a:cubicBezTo>
                    <a:pt x="1085" y="468"/>
                    <a:pt x="1074" y="479"/>
                    <a:pt x="1090" y="482"/>
                  </a:cubicBezTo>
                  <a:cubicBezTo>
                    <a:pt x="1090" y="484"/>
                    <a:pt x="1089" y="484"/>
                    <a:pt x="1088" y="485"/>
                  </a:cubicBezTo>
                  <a:cubicBezTo>
                    <a:pt x="1091" y="487"/>
                    <a:pt x="1100" y="480"/>
                    <a:pt x="1100" y="483"/>
                  </a:cubicBezTo>
                  <a:cubicBezTo>
                    <a:pt x="1099" y="488"/>
                    <a:pt x="1149" y="478"/>
                    <a:pt x="1159" y="476"/>
                  </a:cubicBezTo>
                  <a:cubicBezTo>
                    <a:pt x="1159" y="470"/>
                    <a:pt x="1134" y="465"/>
                    <a:pt x="1157" y="448"/>
                  </a:cubicBezTo>
                  <a:cubicBezTo>
                    <a:pt x="1158" y="461"/>
                    <a:pt x="1174" y="448"/>
                    <a:pt x="1164" y="444"/>
                  </a:cubicBezTo>
                  <a:cubicBezTo>
                    <a:pt x="1161" y="441"/>
                    <a:pt x="1159" y="441"/>
                    <a:pt x="1152" y="448"/>
                  </a:cubicBezTo>
                  <a:cubicBezTo>
                    <a:pt x="1158" y="433"/>
                    <a:pt x="1168" y="431"/>
                    <a:pt x="1188" y="427"/>
                  </a:cubicBezTo>
                  <a:cubicBezTo>
                    <a:pt x="1189" y="426"/>
                    <a:pt x="1189" y="426"/>
                    <a:pt x="1190" y="425"/>
                  </a:cubicBezTo>
                  <a:cubicBezTo>
                    <a:pt x="1192" y="425"/>
                    <a:pt x="1190" y="425"/>
                    <a:pt x="1196" y="423"/>
                  </a:cubicBezTo>
                  <a:cubicBezTo>
                    <a:pt x="1196" y="424"/>
                    <a:pt x="1188" y="417"/>
                    <a:pt x="1188" y="417"/>
                  </a:cubicBezTo>
                  <a:cubicBezTo>
                    <a:pt x="1179" y="418"/>
                    <a:pt x="1172" y="421"/>
                    <a:pt x="1157" y="426"/>
                  </a:cubicBezTo>
                  <a:cubicBezTo>
                    <a:pt x="1121" y="405"/>
                    <a:pt x="1170" y="382"/>
                    <a:pt x="1155" y="360"/>
                  </a:cubicBezTo>
                  <a:cubicBezTo>
                    <a:pt x="1132" y="372"/>
                    <a:pt x="1115" y="404"/>
                    <a:pt x="1129" y="432"/>
                  </a:cubicBezTo>
                  <a:cubicBezTo>
                    <a:pt x="1112" y="423"/>
                    <a:pt x="1136" y="453"/>
                    <a:pt x="1108" y="467"/>
                  </a:cubicBezTo>
                  <a:cubicBezTo>
                    <a:pt x="1096" y="476"/>
                    <a:pt x="1090" y="423"/>
                    <a:pt x="1076" y="432"/>
                  </a:cubicBezTo>
                  <a:cubicBezTo>
                    <a:pt x="1080" y="443"/>
                    <a:pt x="1064" y="455"/>
                    <a:pt x="1054" y="439"/>
                  </a:cubicBezTo>
                  <a:cubicBezTo>
                    <a:pt x="1054" y="438"/>
                    <a:pt x="1067" y="441"/>
                    <a:pt x="1058" y="433"/>
                  </a:cubicBezTo>
                  <a:cubicBezTo>
                    <a:pt x="1058" y="433"/>
                    <a:pt x="1051" y="437"/>
                    <a:pt x="1054" y="431"/>
                  </a:cubicBezTo>
                  <a:cubicBezTo>
                    <a:pt x="1057" y="430"/>
                    <a:pt x="1057" y="429"/>
                    <a:pt x="1062" y="422"/>
                  </a:cubicBezTo>
                  <a:cubicBezTo>
                    <a:pt x="1061" y="417"/>
                    <a:pt x="1053" y="429"/>
                    <a:pt x="1056" y="420"/>
                  </a:cubicBezTo>
                  <a:cubicBezTo>
                    <a:pt x="1054" y="419"/>
                    <a:pt x="1054" y="420"/>
                    <a:pt x="1053" y="420"/>
                  </a:cubicBezTo>
                  <a:cubicBezTo>
                    <a:pt x="1054" y="420"/>
                    <a:pt x="1051" y="416"/>
                    <a:pt x="1051" y="417"/>
                  </a:cubicBezTo>
                  <a:cubicBezTo>
                    <a:pt x="1055" y="415"/>
                    <a:pt x="1055" y="417"/>
                    <a:pt x="1067" y="414"/>
                  </a:cubicBezTo>
                  <a:cubicBezTo>
                    <a:pt x="1046" y="419"/>
                    <a:pt x="1053" y="396"/>
                    <a:pt x="1070" y="398"/>
                  </a:cubicBezTo>
                  <a:cubicBezTo>
                    <a:pt x="1069" y="398"/>
                    <a:pt x="1068" y="394"/>
                    <a:pt x="1068" y="393"/>
                  </a:cubicBezTo>
                  <a:cubicBezTo>
                    <a:pt x="1069" y="393"/>
                    <a:pt x="1070" y="394"/>
                    <a:pt x="1071" y="395"/>
                  </a:cubicBezTo>
                  <a:cubicBezTo>
                    <a:pt x="1072" y="395"/>
                    <a:pt x="1071" y="389"/>
                    <a:pt x="1077" y="388"/>
                  </a:cubicBezTo>
                  <a:cubicBezTo>
                    <a:pt x="1076" y="398"/>
                    <a:pt x="1094" y="378"/>
                    <a:pt x="1082" y="387"/>
                  </a:cubicBezTo>
                  <a:cubicBezTo>
                    <a:pt x="1075" y="386"/>
                    <a:pt x="1083" y="377"/>
                    <a:pt x="1087" y="374"/>
                  </a:cubicBezTo>
                  <a:cubicBezTo>
                    <a:pt x="1087" y="371"/>
                    <a:pt x="1096" y="372"/>
                    <a:pt x="1091" y="364"/>
                  </a:cubicBezTo>
                  <a:cubicBezTo>
                    <a:pt x="1094" y="365"/>
                    <a:pt x="1094" y="362"/>
                    <a:pt x="1094" y="357"/>
                  </a:cubicBezTo>
                  <a:cubicBezTo>
                    <a:pt x="1095" y="357"/>
                    <a:pt x="1095" y="357"/>
                    <a:pt x="1096" y="357"/>
                  </a:cubicBezTo>
                  <a:cubicBezTo>
                    <a:pt x="1094" y="352"/>
                    <a:pt x="1096" y="349"/>
                    <a:pt x="1104" y="345"/>
                  </a:cubicBezTo>
                  <a:cubicBezTo>
                    <a:pt x="1098" y="344"/>
                    <a:pt x="1105" y="341"/>
                    <a:pt x="1104" y="340"/>
                  </a:cubicBezTo>
                  <a:cubicBezTo>
                    <a:pt x="1109" y="339"/>
                    <a:pt x="1096" y="337"/>
                    <a:pt x="1108" y="335"/>
                  </a:cubicBezTo>
                  <a:cubicBezTo>
                    <a:pt x="1099" y="331"/>
                    <a:pt x="1124" y="331"/>
                    <a:pt x="1111" y="329"/>
                  </a:cubicBezTo>
                  <a:cubicBezTo>
                    <a:pt x="1114" y="313"/>
                    <a:pt x="1124" y="321"/>
                    <a:pt x="1125" y="312"/>
                  </a:cubicBezTo>
                  <a:cubicBezTo>
                    <a:pt x="1126" y="316"/>
                    <a:pt x="1130" y="304"/>
                    <a:pt x="1129" y="315"/>
                  </a:cubicBezTo>
                  <a:cubicBezTo>
                    <a:pt x="1136" y="305"/>
                    <a:pt x="1138" y="309"/>
                    <a:pt x="1153" y="295"/>
                  </a:cubicBezTo>
                  <a:cubicBezTo>
                    <a:pt x="1154" y="295"/>
                    <a:pt x="1155" y="295"/>
                    <a:pt x="1156" y="295"/>
                  </a:cubicBezTo>
                  <a:cubicBezTo>
                    <a:pt x="1149" y="303"/>
                    <a:pt x="1164" y="304"/>
                    <a:pt x="1163" y="293"/>
                  </a:cubicBezTo>
                  <a:cubicBezTo>
                    <a:pt x="1162" y="293"/>
                    <a:pt x="1173" y="288"/>
                    <a:pt x="1168" y="298"/>
                  </a:cubicBezTo>
                  <a:cubicBezTo>
                    <a:pt x="1168" y="306"/>
                    <a:pt x="1172" y="289"/>
                    <a:pt x="1180" y="299"/>
                  </a:cubicBezTo>
                  <a:cubicBezTo>
                    <a:pt x="1181" y="299"/>
                    <a:pt x="1185" y="297"/>
                    <a:pt x="1184" y="300"/>
                  </a:cubicBezTo>
                  <a:cubicBezTo>
                    <a:pt x="1194" y="303"/>
                    <a:pt x="1163" y="305"/>
                    <a:pt x="1181" y="309"/>
                  </a:cubicBezTo>
                  <a:cubicBezTo>
                    <a:pt x="1203" y="308"/>
                    <a:pt x="1186" y="306"/>
                    <a:pt x="1199" y="314"/>
                  </a:cubicBezTo>
                  <a:cubicBezTo>
                    <a:pt x="1200" y="314"/>
                    <a:pt x="1200" y="315"/>
                    <a:pt x="1200" y="316"/>
                  </a:cubicBezTo>
                  <a:cubicBezTo>
                    <a:pt x="1213" y="314"/>
                    <a:pt x="1210" y="312"/>
                    <a:pt x="1230" y="324"/>
                  </a:cubicBezTo>
                  <a:cubicBezTo>
                    <a:pt x="1235" y="326"/>
                    <a:pt x="1236" y="324"/>
                    <a:pt x="1243" y="330"/>
                  </a:cubicBezTo>
                  <a:cubicBezTo>
                    <a:pt x="1255" y="350"/>
                    <a:pt x="1229" y="361"/>
                    <a:pt x="1198" y="341"/>
                  </a:cubicBezTo>
                  <a:cubicBezTo>
                    <a:pt x="1209" y="347"/>
                    <a:pt x="1217" y="388"/>
                    <a:pt x="1235" y="373"/>
                  </a:cubicBezTo>
                  <a:cubicBezTo>
                    <a:pt x="1232" y="375"/>
                    <a:pt x="1216" y="359"/>
                    <a:pt x="1233" y="364"/>
                  </a:cubicBezTo>
                  <a:cubicBezTo>
                    <a:pt x="1260" y="387"/>
                    <a:pt x="1232" y="336"/>
                    <a:pt x="1262" y="349"/>
                  </a:cubicBezTo>
                  <a:cubicBezTo>
                    <a:pt x="1269" y="350"/>
                    <a:pt x="1267" y="341"/>
                    <a:pt x="1255" y="317"/>
                  </a:cubicBezTo>
                  <a:cubicBezTo>
                    <a:pt x="1263" y="319"/>
                    <a:pt x="1269" y="313"/>
                    <a:pt x="1274" y="328"/>
                  </a:cubicBezTo>
                  <a:cubicBezTo>
                    <a:pt x="1261" y="349"/>
                    <a:pt x="1288" y="330"/>
                    <a:pt x="1306" y="312"/>
                  </a:cubicBezTo>
                  <a:cubicBezTo>
                    <a:pt x="1306" y="313"/>
                    <a:pt x="1306" y="313"/>
                    <a:pt x="1306" y="314"/>
                  </a:cubicBezTo>
                  <a:cubicBezTo>
                    <a:pt x="1302" y="313"/>
                    <a:pt x="1319" y="307"/>
                    <a:pt x="1310" y="310"/>
                  </a:cubicBezTo>
                  <a:cubicBezTo>
                    <a:pt x="1311" y="310"/>
                    <a:pt x="1313" y="315"/>
                    <a:pt x="1313" y="315"/>
                  </a:cubicBezTo>
                  <a:cubicBezTo>
                    <a:pt x="1310" y="315"/>
                    <a:pt x="1310" y="322"/>
                    <a:pt x="1316" y="316"/>
                  </a:cubicBezTo>
                  <a:cubicBezTo>
                    <a:pt x="1317" y="317"/>
                    <a:pt x="1318" y="318"/>
                    <a:pt x="1319" y="318"/>
                  </a:cubicBezTo>
                  <a:cubicBezTo>
                    <a:pt x="1324" y="303"/>
                    <a:pt x="1342" y="313"/>
                    <a:pt x="1347" y="307"/>
                  </a:cubicBezTo>
                  <a:cubicBezTo>
                    <a:pt x="1347" y="297"/>
                    <a:pt x="1344" y="284"/>
                    <a:pt x="1367" y="298"/>
                  </a:cubicBezTo>
                  <a:cubicBezTo>
                    <a:pt x="1374" y="298"/>
                    <a:pt x="1379" y="301"/>
                    <a:pt x="1385" y="304"/>
                  </a:cubicBezTo>
                  <a:cubicBezTo>
                    <a:pt x="1387" y="306"/>
                    <a:pt x="1396" y="315"/>
                    <a:pt x="1392" y="300"/>
                  </a:cubicBezTo>
                  <a:cubicBezTo>
                    <a:pt x="1336" y="282"/>
                    <a:pt x="1400" y="160"/>
                    <a:pt x="1410" y="327"/>
                  </a:cubicBezTo>
                  <a:cubicBezTo>
                    <a:pt x="1390" y="323"/>
                    <a:pt x="1424" y="347"/>
                    <a:pt x="1425" y="316"/>
                  </a:cubicBezTo>
                  <a:cubicBezTo>
                    <a:pt x="1425" y="284"/>
                    <a:pt x="1424" y="298"/>
                    <a:pt x="1451" y="308"/>
                  </a:cubicBezTo>
                  <a:cubicBezTo>
                    <a:pt x="1441" y="309"/>
                    <a:pt x="1438" y="280"/>
                    <a:pt x="1422" y="292"/>
                  </a:cubicBezTo>
                  <a:cubicBezTo>
                    <a:pt x="1406" y="281"/>
                    <a:pt x="1403" y="264"/>
                    <a:pt x="1401" y="237"/>
                  </a:cubicBezTo>
                  <a:cubicBezTo>
                    <a:pt x="1409" y="268"/>
                    <a:pt x="1449" y="266"/>
                    <a:pt x="1419" y="258"/>
                  </a:cubicBezTo>
                  <a:cubicBezTo>
                    <a:pt x="1392" y="243"/>
                    <a:pt x="1454" y="228"/>
                    <a:pt x="1451" y="266"/>
                  </a:cubicBezTo>
                  <a:cubicBezTo>
                    <a:pt x="1468" y="257"/>
                    <a:pt x="1443" y="276"/>
                    <a:pt x="1482" y="278"/>
                  </a:cubicBezTo>
                  <a:cubicBezTo>
                    <a:pt x="1471" y="268"/>
                    <a:pt x="1390" y="216"/>
                    <a:pt x="1452" y="209"/>
                  </a:cubicBezTo>
                  <a:cubicBezTo>
                    <a:pt x="1451" y="213"/>
                    <a:pt x="1452" y="224"/>
                    <a:pt x="1456" y="210"/>
                  </a:cubicBezTo>
                  <a:cubicBezTo>
                    <a:pt x="1450" y="200"/>
                    <a:pt x="1446" y="205"/>
                    <a:pt x="1440" y="193"/>
                  </a:cubicBezTo>
                  <a:cubicBezTo>
                    <a:pt x="1443" y="192"/>
                    <a:pt x="1443" y="196"/>
                    <a:pt x="1446" y="194"/>
                  </a:cubicBezTo>
                  <a:cubicBezTo>
                    <a:pt x="1442" y="173"/>
                    <a:pt x="1474" y="165"/>
                    <a:pt x="1488" y="155"/>
                  </a:cubicBezTo>
                  <a:cubicBezTo>
                    <a:pt x="1491" y="155"/>
                    <a:pt x="1493" y="151"/>
                    <a:pt x="1494" y="161"/>
                  </a:cubicBezTo>
                  <a:cubicBezTo>
                    <a:pt x="1502" y="157"/>
                    <a:pt x="1478" y="147"/>
                    <a:pt x="1503" y="148"/>
                  </a:cubicBezTo>
                  <a:cubicBezTo>
                    <a:pt x="1494" y="147"/>
                    <a:pt x="1483" y="132"/>
                    <a:pt x="1496" y="116"/>
                  </a:cubicBezTo>
                  <a:cubicBezTo>
                    <a:pt x="1509" y="114"/>
                    <a:pt x="1501" y="133"/>
                    <a:pt x="1509" y="127"/>
                  </a:cubicBezTo>
                  <a:cubicBezTo>
                    <a:pt x="1508" y="133"/>
                    <a:pt x="1527" y="116"/>
                    <a:pt x="1517" y="141"/>
                  </a:cubicBezTo>
                  <a:cubicBezTo>
                    <a:pt x="1536" y="112"/>
                    <a:pt x="1583" y="134"/>
                    <a:pt x="1559" y="173"/>
                  </a:cubicBezTo>
                  <a:cubicBezTo>
                    <a:pt x="1560" y="190"/>
                    <a:pt x="1545" y="218"/>
                    <a:pt x="1572" y="180"/>
                  </a:cubicBezTo>
                  <a:cubicBezTo>
                    <a:pt x="1570" y="184"/>
                    <a:pt x="1559" y="177"/>
                    <a:pt x="1568" y="176"/>
                  </a:cubicBezTo>
                  <a:cubicBezTo>
                    <a:pt x="1575" y="177"/>
                    <a:pt x="1580" y="174"/>
                    <a:pt x="1590" y="181"/>
                  </a:cubicBezTo>
                  <a:cubicBezTo>
                    <a:pt x="1591" y="159"/>
                    <a:pt x="1646" y="195"/>
                    <a:pt x="1639" y="168"/>
                  </a:cubicBezTo>
                  <a:cubicBezTo>
                    <a:pt x="1632" y="156"/>
                    <a:pt x="1654" y="161"/>
                    <a:pt x="1663" y="162"/>
                  </a:cubicBezTo>
                  <a:cubicBezTo>
                    <a:pt x="1666" y="162"/>
                    <a:pt x="1689" y="181"/>
                    <a:pt x="1677" y="183"/>
                  </a:cubicBezTo>
                  <a:cubicBezTo>
                    <a:pt x="1689" y="187"/>
                    <a:pt x="1714" y="214"/>
                    <a:pt x="1699" y="177"/>
                  </a:cubicBezTo>
                  <a:cubicBezTo>
                    <a:pt x="1722" y="186"/>
                    <a:pt x="1755" y="178"/>
                    <a:pt x="1729" y="148"/>
                  </a:cubicBezTo>
                  <a:cubicBezTo>
                    <a:pt x="1756" y="143"/>
                    <a:pt x="1762" y="145"/>
                    <a:pt x="1766" y="152"/>
                  </a:cubicBezTo>
                  <a:cubicBezTo>
                    <a:pt x="1779" y="134"/>
                    <a:pt x="1777" y="143"/>
                    <a:pt x="1810" y="161"/>
                  </a:cubicBezTo>
                  <a:cubicBezTo>
                    <a:pt x="1824" y="156"/>
                    <a:pt x="1857" y="132"/>
                    <a:pt x="1860" y="168"/>
                  </a:cubicBezTo>
                  <a:cubicBezTo>
                    <a:pt x="1865" y="168"/>
                    <a:pt x="1866" y="163"/>
                    <a:pt x="1871" y="167"/>
                  </a:cubicBezTo>
                  <a:cubicBezTo>
                    <a:pt x="1871" y="166"/>
                    <a:pt x="1871" y="166"/>
                    <a:pt x="1871" y="165"/>
                  </a:cubicBezTo>
                  <a:cubicBezTo>
                    <a:pt x="1871" y="163"/>
                    <a:pt x="1881" y="179"/>
                    <a:pt x="1877" y="169"/>
                  </a:cubicBezTo>
                  <a:cubicBezTo>
                    <a:pt x="1889" y="178"/>
                    <a:pt x="1861" y="152"/>
                    <a:pt x="1913" y="154"/>
                  </a:cubicBezTo>
                  <a:cubicBezTo>
                    <a:pt x="1937" y="163"/>
                    <a:pt x="1930" y="159"/>
                    <a:pt x="1919" y="136"/>
                  </a:cubicBezTo>
                  <a:cubicBezTo>
                    <a:pt x="1933" y="134"/>
                    <a:pt x="1958" y="125"/>
                    <a:pt x="1976" y="136"/>
                  </a:cubicBezTo>
                  <a:cubicBezTo>
                    <a:pt x="1975" y="130"/>
                    <a:pt x="2027" y="147"/>
                    <a:pt x="2035" y="152"/>
                  </a:cubicBezTo>
                  <a:cubicBezTo>
                    <a:pt x="2021" y="148"/>
                    <a:pt x="2023" y="133"/>
                    <a:pt x="2049" y="138"/>
                  </a:cubicBezTo>
                  <a:cubicBezTo>
                    <a:pt x="2051" y="140"/>
                    <a:pt x="2059" y="155"/>
                    <a:pt x="2046" y="159"/>
                  </a:cubicBezTo>
                  <a:cubicBezTo>
                    <a:pt x="2046" y="155"/>
                    <a:pt x="2054" y="165"/>
                    <a:pt x="2050" y="164"/>
                  </a:cubicBezTo>
                  <a:cubicBezTo>
                    <a:pt x="2057" y="162"/>
                    <a:pt x="2055" y="175"/>
                    <a:pt x="2063" y="175"/>
                  </a:cubicBezTo>
                  <a:close/>
                  <a:moveTo>
                    <a:pt x="1373" y="629"/>
                  </a:moveTo>
                  <a:cubicBezTo>
                    <a:pt x="1381" y="628"/>
                    <a:pt x="1364" y="611"/>
                    <a:pt x="1370" y="606"/>
                  </a:cubicBezTo>
                  <a:cubicBezTo>
                    <a:pt x="1363" y="604"/>
                    <a:pt x="1361" y="592"/>
                    <a:pt x="1358" y="580"/>
                  </a:cubicBezTo>
                  <a:cubicBezTo>
                    <a:pt x="1348" y="574"/>
                    <a:pt x="1333" y="558"/>
                    <a:pt x="1359" y="555"/>
                  </a:cubicBezTo>
                  <a:cubicBezTo>
                    <a:pt x="1363" y="531"/>
                    <a:pt x="1319" y="546"/>
                    <a:pt x="1322" y="566"/>
                  </a:cubicBezTo>
                  <a:cubicBezTo>
                    <a:pt x="1321" y="579"/>
                    <a:pt x="1358" y="596"/>
                    <a:pt x="1339" y="610"/>
                  </a:cubicBezTo>
                  <a:cubicBezTo>
                    <a:pt x="1340" y="623"/>
                    <a:pt x="1346" y="629"/>
                    <a:pt x="1373" y="629"/>
                  </a:cubicBezTo>
                  <a:close/>
                  <a:moveTo>
                    <a:pt x="1410" y="545"/>
                  </a:moveTo>
                  <a:cubicBezTo>
                    <a:pt x="1408" y="542"/>
                    <a:pt x="1407" y="542"/>
                    <a:pt x="1395" y="554"/>
                  </a:cubicBezTo>
                  <a:cubicBezTo>
                    <a:pt x="1395" y="554"/>
                    <a:pt x="1395" y="554"/>
                    <a:pt x="1395" y="554"/>
                  </a:cubicBezTo>
                  <a:cubicBezTo>
                    <a:pt x="1392" y="559"/>
                    <a:pt x="1395" y="560"/>
                    <a:pt x="1398" y="562"/>
                  </a:cubicBezTo>
                  <a:cubicBezTo>
                    <a:pt x="1398" y="562"/>
                    <a:pt x="1405" y="563"/>
                    <a:pt x="1405" y="563"/>
                  </a:cubicBezTo>
                  <a:cubicBezTo>
                    <a:pt x="1408" y="564"/>
                    <a:pt x="1410" y="547"/>
                    <a:pt x="1410" y="545"/>
                  </a:cubicBezTo>
                  <a:close/>
                  <a:moveTo>
                    <a:pt x="1691" y="450"/>
                  </a:moveTo>
                  <a:cubicBezTo>
                    <a:pt x="1681" y="413"/>
                    <a:pt x="1690" y="442"/>
                    <a:pt x="1671" y="468"/>
                  </a:cubicBezTo>
                  <a:cubicBezTo>
                    <a:pt x="1660" y="471"/>
                    <a:pt x="1632" y="393"/>
                    <a:pt x="1635" y="437"/>
                  </a:cubicBezTo>
                  <a:cubicBezTo>
                    <a:pt x="1652" y="409"/>
                    <a:pt x="1658" y="517"/>
                    <a:pt x="1688" y="451"/>
                  </a:cubicBezTo>
                  <a:cubicBezTo>
                    <a:pt x="1688" y="452"/>
                    <a:pt x="1688" y="443"/>
                    <a:pt x="1691" y="450"/>
                  </a:cubicBezTo>
                  <a:close/>
                </a:path>
              </a:pathLst>
            </a:custGeom>
            <a:solidFill>
              <a:schemeClr val="bg2"/>
            </a:solidFill>
            <a:ln>
              <a:noFill/>
            </a:ln>
            <a:effectLst>
              <a:outerShdw blurRad="76200" dist="381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49" name="Group 48">
            <a:extLst>
              <a:ext uri="{FF2B5EF4-FFF2-40B4-BE49-F238E27FC236}">
                <a16:creationId xmlns:a16="http://schemas.microsoft.com/office/drawing/2014/main" id="{66E8AB47-9A5A-425C-8F88-C59715D79DDF}"/>
              </a:ext>
            </a:extLst>
          </p:cNvPr>
          <p:cNvGrpSpPr/>
          <p:nvPr/>
        </p:nvGrpSpPr>
        <p:grpSpPr>
          <a:xfrm>
            <a:off x="7348235" y="473891"/>
            <a:ext cx="1404231" cy="677307"/>
            <a:chOff x="5383511" y="560388"/>
            <a:chExt cx="1404231" cy="677307"/>
          </a:xfrm>
        </p:grpSpPr>
        <p:sp>
          <p:nvSpPr>
            <p:cNvPr id="7" name="Rectangle 7">
              <a:extLst>
                <a:ext uri="{FF2B5EF4-FFF2-40B4-BE49-F238E27FC236}">
                  <a16:creationId xmlns:a16="http://schemas.microsoft.com/office/drawing/2014/main" id="{185B01FE-FCE6-4A4B-A2A4-11508C388D73}"/>
                </a:ext>
              </a:extLst>
            </p:cNvPr>
            <p:cNvSpPr>
              <a:spLocks noChangeArrowheads="1"/>
            </p:cNvSpPr>
            <p:nvPr/>
          </p:nvSpPr>
          <p:spPr bwMode="auto">
            <a:xfrm>
              <a:off x="5383511" y="560388"/>
              <a:ext cx="1404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UA" sz="2400" b="1" i="0" u="none" strike="noStrike" cap="none" normalizeH="0" baseline="0" dirty="0">
                  <a:ln>
                    <a:noFill/>
                  </a:ln>
                  <a:solidFill>
                    <a:schemeClr val="accent1"/>
                  </a:solidFill>
                  <a:effectLst/>
                  <a:latin typeface="Open Sans" panose="020B0606030504020204" pitchFamily="34" charset="0"/>
                </a:rPr>
                <a:t>SOMALIA</a:t>
              </a:r>
              <a:endParaRPr kumimoji="0" lang="ru-UA" altLang="ru-UA" sz="1800" b="0" i="0" u="none" strike="noStrike" cap="none" normalizeH="0" baseline="0" dirty="0">
                <a:ln>
                  <a:noFill/>
                </a:ln>
                <a:solidFill>
                  <a:schemeClr val="accent1"/>
                </a:solidFill>
                <a:effectLst/>
              </a:endParaRPr>
            </a:p>
          </p:txBody>
        </p:sp>
        <p:sp>
          <p:nvSpPr>
            <p:cNvPr id="8" name="Rectangle 8">
              <a:extLst>
                <a:ext uri="{FF2B5EF4-FFF2-40B4-BE49-F238E27FC236}">
                  <a16:creationId xmlns:a16="http://schemas.microsoft.com/office/drawing/2014/main" id="{FD533D21-4A35-407D-82BB-3DB22D6DF2DB}"/>
                </a:ext>
              </a:extLst>
            </p:cNvPr>
            <p:cNvSpPr>
              <a:spLocks noChangeArrowheads="1"/>
            </p:cNvSpPr>
            <p:nvPr/>
          </p:nvSpPr>
          <p:spPr bwMode="auto">
            <a:xfrm>
              <a:off x="5446510" y="868363"/>
              <a:ext cx="12732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UA" sz="2400" b="1" dirty="0">
                  <a:solidFill>
                    <a:schemeClr val="accent1"/>
                  </a:solidFill>
                  <a:latin typeface="Open Sans" panose="020B0606030504020204" pitchFamily="34" charset="0"/>
                </a:rPr>
                <a:t>BAIDOA </a:t>
              </a:r>
              <a:endParaRPr kumimoji="0" lang="ru-UA" altLang="ru-UA" sz="1800" b="0" i="0" u="none" strike="noStrike" cap="none" normalizeH="0" baseline="0" dirty="0">
                <a:ln>
                  <a:noFill/>
                </a:ln>
                <a:solidFill>
                  <a:schemeClr val="accent1"/>
                </a:solidFill>
                <a:effectLst/>
              </a:endParaRPr>
            </a:p>
          </p:txBody>
        </p:sp>
      </p:grpSp>
      <p:grpSp>
        <p:nvGrpSpPr>
          <p:cNvPr id="28" name="Group 27">
            <a:extLst>
              <a:ext uri="{FF2B5EF4-FFF2-40B4-BE49-F238E27FC236}">
                <a16:creationId xmlns:a16="http://schemas.microsoft.com/office/drawing/2014/main" id="{F98DED31-534D-47E4-BB43-2EF2543557FB}"/>
              </a:ext>
            </a:extLst>
          </p:cNvPr>
          <p:cNvGrpSpPr/>
          <p:nvPr/>
        </p:nvGrpSpPr>
        <p:grpSpPr>
          <a:xfrm>
            <a:off x="4010027" y="4911725"/>
            <a:ext cx="361950" cy="501650"/>
            <a:chOff x="3429000" y="554039"/>
            <a:chExt cx="361950" cy="501650"/>
          </a:xfrm>
        </p:grpSpPr>
        <p:sp>
          <p:nvSpPr>
            <p:cNvPr id="26" name="Freeform 10">
              <a:extLst>
                <a:ext uri="{FF2B5EF4-FFF2-40B4-BE49-F238E27FC236}">
                  <a16:creationId xmlns:a16="http://schemas.microsoft.com/office/drawing/2014/main" id="{15E8870B-0F71-4179-96E8-CD6E47842D0F}"/>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bg2"/>
            </a:solidFill>
            <a:ln>
              <a:noFill/>
            </a:ln>
            <a:effectLst>
              <a:outerShdw blurRad="38100" dist="38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7" name="Freeform 10">
              <a:extLst>
                <a:ext uri="{FF2B5EF4-FFF2-40B4-BE49-F238E27FC236}">
                  <a16:creationId xmlns:a16="http://schemas.microsoft.com/office/drawing/2014/main" id="{03EFD555-7CA4-4503-BA2D-C78D6CE2AA2F}"/>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accent1">
                <a:lumMod val="75000"/>
              </a:schemeClr>
            </a:solidFill>
            <a:ln>
              <a:noFill/>
            </a:ln>
            <a:effectLst>
              <a:outerShdw blurRad="38100" dist="254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29" name="Group 28">
            <a:extLst>
              <a:ext uri="{FF2B5EF4-FFF2-40B4-BE49-F238E27FC236}">
                <a16:creationId xmlns:a16="http://schemas.microsoft.com/office/drawing/2014/main" id="{FFF4E44C-52CC-4B37-BD0A-A72E3138A092}"/>
              </a:ext>
            </a:extLst>
          </p:cNvPr>
          <p:cNvGrpSpPr/>
          <p:nvPr/>
        </p:nvGrpSpPr>
        <p:grpSpPr>
          <a:xfrm>
            <a:off x="3067050" y="2879726"/>
            <a:ext cx="361950" cy="501650"/>
            <a:chOff x="3429000" y="554039"/>
            <a:chExt cx="361950" cy="501650"/>
          </a:xfrm>
        </p:grpSpPr>
        <p:sp>
          <p:nvSpPr>
            <p:cNvPr id="30" name="Freeform 10">
              <a:extLst>
                <a:ext uri="{FF2B5EF4-FFF2-40B4-BE49-F238E27FC236}">
                  <a16:creationId xmlns:a16="http://schemas.microsoft.com/office/drawing/2014/main" id="{A054846B-100B-424B-AD70-D2BF4BC251ED}"/>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bg2"/>
            </a:solidFill>
            <a:ln>
              <a:noFill/>
            </a:ln>
            <a:effectLst>
              <a:outerShdw blurRad="38100" dist="38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1" name="Freeform 10">
              <a:extLst>
                <a:ext uri="{FF2B5EF4-FFF2-40B4-BE49-F238E27FC236}">
                  <a16:creationId xmlns:a16="http://schemas.microsoft.com/office/drawing/2014/main" id="{9689A9C2-1FE0-43FA-9C40-18936FBACCA3}"/>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accent1">
                <a:lumMod val="75000"/>
              </a:schemeClr>
            </a:solidFill>
            <a:ln>
              <a:noFill/>
            </a:ln>
            <a:effectLst>
              <a:outerShdw blurRad="38100" dist="254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32" name="Group 31">
            <a:extLst>
              <a:ext uri="{FF2B5EF4-FFF2-40B4-BE49-F238E27FC236}">
                <a16:creationId xmlns:a16="http://schemas.microsoft.com/office/drawing/2014/main" id="{ACA24260-78A9-4542-B26F-E56C7342FD83}"/>
              </a:ext>
            </a:extLst>
          </p:cNvPr>
          <p:cNvGrpSpPr/>
          <p:nvPr/>
        </p:nvGrpSpPr>
        <p:grpSpPr>
          <a:xfrm>
            <a:off x="6554788" y="4273093"/>
            <a:ext cx="361950" cy="501650"/>
            <a:chOff x="3429000" y="554039"/>
            <a:chExt cx="361950" cy="501650"/>
          </a:xfrm>
        </p:grpSpPr>
        <p:sp>
          <p:nvSpPr>
            <p:cNvPr id="33" name="Freeform 10">
              <a:extLst>
                <a:ext uri="{FF2B5EF4-FFF2-40B4-BE49-F238E27FC236}">
                  <a16:creationId xmlns:a16="http://schemas.microsoft.com/office/drawing/2014/main" id="{11514EE9-DAA8-4026-BE96-3EEF3CC2B057}"/>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bg2"/>
            </a:solidFill>
            <a:ln>
              <a:noFill/>
            </a:ln>
            <a:effectLst>
              <a:outerShdw blurRad="38100" dist="38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4" name="Freeform 10">
              <a:extLst>
                <a:ext uri="{FF2B5EF4-FFF2-40B4-BE49-F238E27FC236}">
                  <a16:creationId xmlns:a16="http://schemas.microsoft.com/office/drawing/2014/main" id="{0F7763BF-77D8-4E4E-8CE9-3B36FEC5102C}"/>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accent1">
                <a:lumMod val="75000"/>
              </a:schemeClr>
            </a:solidFill>
            <a:ln>
              <a:noFill/>
            </a:ln>
            <a:effectLst>
              <a:outerShdw blurRad="38100" dist="254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35" name="Group 34">
            <a:extLst>
              <a:ext uri="{FF2B5EF4-FFF2-40B4-BE49-F238E27FC236}">
                <a16:creationId xmlns:a16="http://schemas.microsoft.com/office/drawing/2014/main" id="{9477F63B-0283-4F76-8F69-CBD34D61C972}"/>
              </a:ext>
            </a:extLst>
          </p:cNvPr>
          <p:cNvGrpSpPr/>
          <p:nvPr/>
        </p:nvGrpSpPr>
        <p:grpSpPr>
          <a:xfrm>
            <a:off x="6192838" y="2760662"/>
            <a:ext cx="361950" cy="501650"/>
            <a:chOff x="3429000" y="554039"/>
            <a:chExt cx="361950" cy="501650"/>
          </a:xfrm>
        </p:grpSpPr>
        <p:sp>
          <p:nvSpPr>
            <p:cNvPr id="36" name="Freeform 10">
              <a:extLst>
                <a:ext uri="{FF2B5EF4-FFF2-40B4-BE49-F238E27FC236}">
                  <a16:creationId xmlns:a16="http://schemas.microsoft.com/office/drawing/2014/main" id="{152C82EB-FC89-4AF8-9032-F6B80B295111}"/>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bg2"/>
            </a:solidFill>
            <a:ln>
              <a:noFill/>
            </a:ln>
            <a:effectLst>
              <a:outerShdw blurRad="38100" dist="38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7" name="Freeform 10">
              <a:extLst>
                <a:ext uri="{FF2B5EF4-FFF2-40B4-BE49-F238E27FC236}">
                  <a16:creationId xmlns:a16="http://schemas.microsoft.com/office/drawing/2014/main" id="{7975F3AA-30C9-4B2B-84B8-9360642398B1}"/>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accent1">
                <a:lumMod val="75000"/>
              </a:schemeClr>
            </a:solidFill>
            <a:ln>
              <a:noFill/>
            </a:ln>
            <a:effectLst>
              <a:outerShdw blurRad="38100" dist="254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38" name="Group 37">
            <a:extLst>
              <a:ext uri="{FF2B5EF4-FFF2-40B4-BE49-F238E27FC236}">
                <a16:creationId xmlns:a16="http://schemas.microsoft.com/office/drawing/2014/main" id="{EA43E950-944A-41D2-AD62-48F98F1EEF04}"/>
              </a:ext>
            </a:extLst>
          </p:cNvPr>
          <p:cNvGrpSpPr/>
          <p:nvPr/>
        </p:nvGrpSpPr>
        <p:grpSpPr>
          <a:xfrm>
            <a:off x="9048750" y="3159125"/>
            <a:ext cx="361950" cy="501650"/>
            <a:chOff x="3429000" y="554039"/>
            <a:chExt cx="361950" cy="501650"/>
          </a:xfrm>
        </p:grpSpPr>
        <p:sp>
          <p:nvSpPr>
            <p:cNvPr id="39" name="Freeform 10">
              <a:extLst>
                <a:ext uri="{FF2B5EF4-FFF2-40B4-BE49-F238E27FC236}">
                  <a16:creationId xmlns:a16="http://schemas.microsoft.com/office/drawing/2014/main" id="{330EB5F7-750F-42F4-9342-9307DBA55CF1}"/>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bg2"/>
            </a:solidFill>
            <a:ln>
              <a:noFill/>
            </a:ln>
            <a:effectLst>
              <a:outerShdw blurRad="38100" dist="38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0" name="Freeform 10">
              <a:extLst>
                <a:ext uri="{FF2B5EF4-FFF2-40B4-BE49-F238E27FC236}">
                  <a16:creationId xmlns:a16="http://schemas.microsoft.com/office/drawing/2014/main" id="{D83CB856-D35B-4132-94AD-4D302C470B21}"/>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accent1">
                <a:lumMod val="75000"/>
              </a:schemeClr>
            </a:solidFill>
            <a:ln>
              <a:noFill/>
            </a:ln>
            <a:effectLst>
              <a:outerShdw blurRad="38100" dist="254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41" name="Group 40">
            <a:extLst>
              <a:ext uri="{FF2B5EF4-FFF2-40B4-BE49-F238E27FC236}">
                <a16:creationId xmlns:a16="http://schemas.microsoft.com/office/drawing/2014/main" id="{2D5D2339-3357-476F-8F6B-83E8BE9E7280}"/>
              </a:ext>
            </a:extLst>
          </p:cNvPr>
          <p:cNvGrpSpPr/>
          <p:nvPr/>
        </p:nvGrpSpPr>
        <p:grpSpPr>
          <a:xfrm>
            <a:off x="9382126" y="5180806"/>
            <a:ext cx="361950" cy="501650"/>
            <a:chOff x="3429000" y="554039"/>
            <a:chExt cx="361950" cy="501650"/>
          </a:xfrm>
        </p:grpSpPr>
        <p:sp>
          <p:nvSpPr>
            <p:cNvPr id="42" name="Freeform 10">
              <a:extLst>
                <a:ext uri="{FF2B5EF4-FFF2-40B4-BE49-F238E27FC236}">
                  <a16:creationId xmlns:a16="http://schemas.microsoft.com/office/drawing/2014/main" id="{45F52286-D37F-4A7F-BDDC-1025D6A34BE8}"/>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bg2"/>
            </a:solidFill>
            <a:ln>
              <a:noFill/>
            </a:ln>
            <a:effectLst>
              <a:outerShdw blurRad="38100" dist="38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43" name="Freeform 10">
              <a:extLst>
                <a:ext uri="{FF2B5EF4-FFF2-40B4-BE49-F238E27FC236}">
                  <a16:creationId xmlns:a16="http://schemas.microsoft.com/office/drawing/2014/main" id="{F9F861C7-E748-49DE-B17D-75DFC44A73FB}"/>
                </a:ext>
              </a:extLst>
            </p:cNvPr>
            <p:cNvSpPr>
              <a:spLocks noEditPoints="1"/>
            </p:cNvSpPr>
            <p:nvPr/>
          </p:nvSpPr>
          <p:spPr bwMode="auto">
            <a:xfrm>
              <a:off x="3429000" y="554039"/>
              <a:ext cx="361950" cy="501650"/>
            </a:xfrm>
            <a:custGeom>
              <a:avLst/>
              <a:gdLst>
                <a:gd name="T0" fmla="*/ 47 w 95"/>
                <a:gd name="T1" fmla="*/ 0 h 132"/>
                <a:gd name="T2" fmla="*/ 0 w 95"/>
                <a:gd name="T3" fmla="*/ 47 h 132"/>
                <a:gd name="T4" fmla="*/ 47 w 95"/>
                <a:gd name="T5" fmla="*/ 132 h 132"/>
                <a:gd name="T6" fmla="*/ 95 w 95"/>
                <a:gd name="T7" fmla="*/ 47 h 132"/>
                <a:gd name="T8" fmla="*/ 47 w 95"/>
                <a:gd name="T9" fmla="*/ 0 h 132"/>
                <a:gd name="T10" fmla="*/ 47 w 95"/>
                <a:gd name="T11" fmla="*/ 69 h 132"/>
                <a:gd name="T12" fmla="*/ 26 w 95"/>
                <a:gd name="T13" fmla="*/ 47 h 132"/>
                <a:gd name="T14" fmla="*/ 47 w 95"/>
                <a:gd name="T15" fmla="*/ 25 h 132"/>
                <a:gd name="T16" fmla="*/ 69 w 95"/>
                <a:gd name="T17" fmla="*/ 47 h 132"/>
                <a:gd name="T18" fmla="*/ 47 w 95"/>
                <a:gd name="T1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2">
                  <a:moveTo>
                    <a:pt x="47" y="0"/>
                  </a:moveTo>
                  <a:cubicBezTo>
                    <a:pt x="21" y="0"/>
                    <a:pt x="0" y="21"/>
                    <a:pt x="0" y="47"/>
                  </a:cubicBezTo>
                  <a:cubicBezTo>
                    <a:pt x="0" y="73"/>
                    <a:pt x="47" y="132"/>
                    <a:pt x="47" y="132"/>
                  </a:cubicBezTo>
                  <a:cubicBezTo>
                    <a:pt x="47" y="132"/>
                    <a:pt x="95" y="73"/>
                    <a:pt x="95" y="47"/>
                  </a:cubicBezTo>
                  <a:cubicBezTo>
                    <a:pt x="95" y="21"/>
                    <a:pt x="74" y="0"/>
                    <a:pt x="47" y="0"/>
                  </a:cubicBezTo>
                  <a:close/>
                  <a:moveTo>
                    <a:pt x="47" y="69"/>
                  </a:moveTo>
                  <a:cubicBezTo>
                    <a:pt x="35" y="69"/>
                    <a:pt x="26" y="59"/>
                    <a:pt x="26" y="47"/>
                  </a:cubicBezTo>
                  <a:cubicBezTo>
                    <a:pt x="26" y="35"/>
                    <a:pt x="35" y="25"/>
                    <a:pt x="47" y="25"/>
                  </a:cubicBezTo>
                  <a:cubicBezTo>
                    <a:pt x="60" y="25"/>
                    <a:pt x="69" y="35"/>
                    <a:pt x="69" y="47"/>
                  </a:cubicBezTo>
                  <a:cubicBezTo>
                    <a:pt x="69" y="59"/>
                    <a:pt x="60" y="69"/>
                    <a:pt x="47" y="69"/>
                  </a:cubicBezTo>
                  <a:close/>
                </a:path>
              </a:pathLst>
            </a:custGeom>
            <a:solidFill>
              <a:schemeClr val="accent1">
                <a:lumMod val="75000"/>
              </a:schemeClr>
            </a:solidFill>
            <a:ln>
              <a:noFill/>
            </a:ln>
            <a:effectLst>
              <a:outerShdw blurRad="38100" dist="254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9" name="Group 8">
            <a:extLst>
              <a:ext uri="{FF2B5EF4-FFF2-40B4-BE49-F238E27FC236}">
                <a16:creationId xmlns:a16="http://schemas.microsoft.com/office/drawing/2014/main" id="{3DCDF9C9-0C1A-48DF-90B7-1622B088A4F6}"/>
              </a:ext>
            </a:extLst>
          </p:cNvPr>
          <p:cNvGrpSpPr/>
          <p:nvPr/>
        </p:nvGrpSpPr>
        <p:grpSpPr>
          <a:xfrm>
            <a:off x="6192838" y="4834286"/>
            <a:ext cx="1657985" cy="654288"/>
            <a:chOff x="9535795" y="3556000"/>
            <a:chExt cx="1657985" cy="654288"/>
          </a:xfrm>
        </p:grpSpPr>
        <p:sp>
          <p:nvSpPr>
            <p:cNvPr id="17" name="Rectangle 17">
              <a:extLst>
                <a:ext uri="{FF2B5EF4-FFF2-40B4-BE49-F238E27FC236}">
                  <a16:creationId xmlns:a16="http://schemas.microsoft.com/office/drawing/2014/main" id="{25DFF845-1F86-41EB-AB1A-9E31C44EFFB4}"/>
                </a:ext>
              </a:extLst>
            </p:cNvPr>
            <p:cNvSpPr>
              <a:spLocks noChangeArrowheads="1"/>
            </p:cNvSpPr>
            <p:nvPr/>
          </p:nvSpPr>
          <p:spPr bwMode="auto">
            <a:xfrm>
              <a:off x="9593263" y="3556000"/>
              <a:ext cx="13449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UA" sz="1400" b="1" i="0" u="none" strike="noStrike" cap="none" normalizeH="0" baseline="0" dirty="0">
                  <a:ln>
                    <a:noFill/>
                  </a:ln>
                  <a:solidFill>
                    <a:schemeClr val="accent1"/>
                  </a:solidFill>
                  <a:effectLst/>
                  <a:latin typeface="Open Sans" panose="020B0606030504020204" pitchFamily="34" charset="0"/>
                </a:rPr>
                <a:t>NEAR KALKAAL</a:t>
              </a:r>
              <a:endParaRPr kumimoji="0" lang="ru-UA" altLang="ru-UA" sz="1800" b="0" i="0" u="none" strike="noStrike" cap="none" normalizeH="0" baseline="0" dirty="0">
                <a:ln>
                  <a:noFill/>
                </a:ln>
                <a:solidFill>
                  <a:schemeClr val="accent1"/>
                </a:solidFill>
                <a:effectLst/>
              </a:endParaRPr>
            </a:p>
          </p:txBody>
        </p:sp>
        <p:sp>
          <p:nvSpPr>
            <p:cNvPr id="53" name="TextBox 52">
              <a:extLst>
                <a:ext uri="{FF2B5EF4-FFF2-40B4-BE49-F238E27FC236}">
                  <a16:creationId xmlns:a16="http://schemas.microsoft.com/office/drawing/2014/main" id="{1F9795F6-CB02-45A3-80E7-CA375381C7CC}"/>
                </a:ext>
              </a:extLst>
            </p:cNvPr>
            <p:cNvSpPr txBox="1"/>
            <p:nvPr/>
          </p:nvSpPr>
          <p:spPr>
            <a:xfrm>
              <a:off x="9535795" y="3779401"/>
              <a:ext cx="1657985" cy="430887"/>
            </a:xfrm>
            <a:prstGeom prst="rect">
              <a:avLst/>
            </a:prstGeom>
            <a:noFill/>
          </p:spPr>
          <p:txBody>
            <a:bodyPr wrap="square" rtlCol="0">
              <a:spAutoFit/>
            </a:bodyPr>
            <a:lstStyle/>
            <a:p>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HORSEED, BAIDA, SOMALIA</a:t>
              </a:r>
              <a:endParaRPr lang="ru-RU" sz="11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68333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ppt_x"/>
                                          </p:val>
                                        </p:tav>
                                        <p:tav tm="100000">
                                          <p:val>
                                            <p:strVal val="#ppt_x"/>
                                          </p:val>
                                        </p:tav>
                                      </p:tavLst>
                                    </p:anim>
                                    <p:anim calcmode="lin" valueType="num">
                                      <p:cBhvr additive="base">
                                        <p:cTn id="12" dur="10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5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ppt_x"/>
                                          </p:val>
                                        </p:tav>
                                        <p:tav tm="100000">
                                          <p:val>
                                            <p:strVal val="#ppt_x"/>
                                          </p:val>
                                        </p:tav>
                                      </p:tavLst>
                                    </p:anim>
                                    <p:anim calcmode="lin" valueType="num">
                                      <p:cBhvr additive="base">
                                        <p:cTn id="16" dur="10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7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fill="hold"/>
                                        <p:tgtEl>
                                          <p:spTgt spid="35"/>
                                        </p:tgtEl>
                                        <p:attrNameLst>
                                          <p:attrName>ppt_x</p:attrName>
                                        </p:attrNameLst>
                                      </p:cBhvr>
                                      <p:tavLst>
                                        <p:tav tm="0">
                                          <p:val>
                                            <p:strVal val="#ppt_x"/>
                                          </p:val>
                                        </p:tav>
                                        <p:tav tm="100000">
                                          <p:val>
                                            <p:strVal val="#ppt_x"/>
                                          </p:val>
                                        </p:tav>
                                      </p:tavLst>
                                    </p:anim>
                                    <p:anim calcmode="lin" valueType="num">
                                      <p:cBhvr additive="base">
                                        <p:cTn id="20" dur="1000" fill="hold"/>
                                        <p:tgtEl>
                                          <p:spTgt spid="3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00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1000" fill="hold"/>
                                        <p:tgtEl>
                                          <p:spTgt spid="41"/>
                                        </p:tgtEl>
                                        <p:attrNameLst>
                                          <p:attrName>ppt_x</p:attrName>
                                        </p:attrNameLst>
                                      </p:cBhvr>
                                      <p:tavLst>
                                        <p:tav tm="0">
                                          <p:val>
                                            <p:strVal val="#ppt_x"/>
                                          </p:val>
                                        </p:tav>
                                        <p:tav tm="100000">
                                          <p:val>
                                            <p:strVal val="#ppt_x"/>
                                          </p:val>
                                        </p:tav>
                                      </p:tavLst>
                                    </p:anim>
                                    <p:anim calcmode="lin" valueType="num">
                                      <p:cBhvr additive="base">
                                        <p:cTn id="24" dur="1000" fill="hold"/>
                                        <p:tgtEl>
                                          <p:spTgt spid="41"/>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25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ppt_x"/>
                                          </p:val>
                                        </p:tav>
                                        <p:tav tm="100000">
                                          <p:val>
                                            <p:strVal val="#ppt_x"/>
                                          </p:val>
                                        </p:tav>
                                      </p:tavLst>
                                    </p:anim>
                                    <p:anim calcmode="lin" valueType="num">
                                      <p:cBhvr additive="base">
                                        <p:cTn id="28" dur="1000" fill="hold"/>
                                        <p:tgtEl>
                                          <p:spTgt spid="38"/>
                                        </p:tgtEl>
                                        <p:attrNameLst>
                                          <p:attrName>ppt_y</p:attrName>
                                        </p:attrNameLst>
                                      </p:cBhvr>
                                      <p:tavLst>
                                        <p:tav tm="0">
                                          <p:val>
                                            <p:strVal val="0-#ppt_h/2"/>
                                          </p:val>
                                        </p:tav>
                                        <p:tav tm="100000">
                                          <p:val>
                                            <p:strVal val="#ppt_y"/>
                                          </p:val>
                                        </p:tav>
                                      </p:tavLst>
                                    </p:anim>
                                  </p:childTnLst>
                                </p:cTn>
                              </p:par>
                              <p:par>
                                <p:cTn id="29" presetID="2" presetClass="entr" presetSubtype="2" decel="100000" fill="hold" nodeType="withEffect">
                                  <p:stCondLst>
                                    <p:cond delay="15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1+#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5"/>
          <p:cNvSpPr>
            <a:spLocks noChangeArrowheads="1"/>
          </p:cNvSpPr>
          <p:nvPr/>
        </p:nvSpPr>
        <p:spPr bwMode="auto">
          <a:xfrm flipV="1">
            <a:off x="57" y="1"/>
            <a:ext cx="12198269" cy="4961112"/>
          </a:xfrm>
          <a:prstGeom prst="rect">
            <a:avLst/>
          </a:prstGeom>
          <a:gradFill>
            <a:gsLst>
              <a:gs pos="0">
                <a:schemeClr val="accent1"/>
              </a:gs>
              <a:gs pos="100000">
                <a:schemeClr val="tx2">
                  <a:lumMod val="75000"/>
                </a:schemeClr>
              </a:gs>
            </a:gsLst>
            <a:lin ang="5400000" scaled="1"/>
          </a:gradFill>
          <a:ln>
            <a:noFill/>
          </a:ln>
        </p:spPr>
        <p:txBody>
          <a:bodyPr vert="horz" wrap="square" lIns="57150" tIns="28575" rIns="57150" bIns="28575" numCol="1" anchor="t" anchorCtr="0" compatLnSpc="1">
            <a:prstTxWarp prst="textNoShape">
              <a:avLst/>
            </a:prstTxWarp>
          </a:bodyPr>
          <a:lstStyle/>
          <a:p>
            <a:endParaRPr lang="en-US" sz="1125" dirty="0"/>
          </a:p>
        </p:txBody>
      </p:sp>
      <p:pic>
        <p:nvPicPr>
          <p:cNvPr id="63" name="06_Laptop_Gold.png"/>
          <p:cNvPicPr>
            <a:picLocks noChangeAspect="1"/>
          </p:cNvPicPr>
          <p:nvPr/>
        </p:nvPicPr>
        <p:blipFill>
          <a:blip r:embed="rId2"/>
          <a:stretch>
            <a:fillRect/>
          </a:stretch>
        </p:blipFill>
        <p:spPr>
          <a:xfrm>
            <a:off x="6866646" y="2207756"/>
            <a:ext cx="4128931" cy="2464976"/>
          </a:xfrm>
          <a:prstGeom prst="rect">
            <a:avLst/>
          </a:prstGeom>
        </p:spPr>
      </p:pic>
      <p:pic>
        <p:nvPicPr>
          <p:cNvPr id="64" name="06_Laptop_Gold.png"/>
          <p:cNvPicPr>
            <a:picLocks noChangeAspect="1"/>
          </p:cNvPicPr>
          <p:nvPr/>
        </p:nvPicPr>
        <p:blipFill>
          <a:blip r:embed="rId2"/>
          <a:stretch>
            <a:fillRect/>
          </a:stretch>
        </p:blipFill>
        <p:spPr>
          <a:xfrm>
            <a:off x="1196424" y="2207756"/>
            <a:ext cx="4128931" cy="2464976"/>
          </a:xfrm>
          <a:prstGeom prst="rect">
            <a:avLst/>
          </a:prstGeom>
        </p:spPr>
      </p:pic>
      <p:sp>
        <p:nvSpPr>
          <p:cNvPr id="37" name="Title 4"/>
          <p:cNvSpPr txBox="1">
            <a:spLocks/>
          </p:cNvSpPr>
          <p:nvPr/>
        </p:nvSpPr>
        <p:spPr>
          <a:xfrm>
            <a:off x="592832" y="750278"/>
            <a:ext cx="11006336" cy="587375"/>
          </a:xfrm>
          <a:prstGeom prst="rect">
            <a:avLst/>
          </a:prstGeom>
        </p:spPr>
        <p:txBody>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3750" dirty="0">
                <a:solidFill>
                  <a:schemeClr val="bg1"/>
                </a:solidFill>
                <a:latin typeface="Montserrat SemiBold" panose="00000700000000000000" pitchFamily="2" charset="0"/>
              </a:rPr>
              <a:t>Why Partner with Us?</a:t>
            </a:r>
          </a:p>
        </p:txBody>
      </p:sp>
      <p:sp>
        <p:nvSpPr>
          <p:cNvPr id="38" name="Text Placeholder 5"/>
          <p:cNvSpPr txBox="1">
            <a:spLocks/>
          </p:cNvSpPr>
          <p:nvPr/>
        </p:nvSpPr>
        <p:spPr>
          <a:xfrm>
            <a:off x="3214797" y="517785"/>
            <a:ext cx="5772885" cy="312812"/>
          </a:xfrm>
          <a:prstGeom prst="rect">
            <a:avLst/>
          </a:prstGeom>
        </p:spPr>
        <p:txBody>
          <a:bodyPr/>
          <a:lstStyle>
            <a:lvl1pPr marL="365189" indent="-365189" algn="l" defTabSz="1460754" rtl="0" eaLnBrk="1" latinLnBrk="0" hangingPunct="1">
              <a:lnSpc>
                <a:spcPct val="90000"/>
              </a:lnSpc>
              <a:spcBef>
                <a:spcPts val="1598"/>
              </a:spcBef>
              <a:buFont typeface="Arial" panose="020B0604020202020204" pitchFamily="34" charset="0"/>
              <a:buChar char="•"/>
              <a:defRPr sz="4473" kern="1200">
                <a:solidFill>
                  <a:schemeClr val="tx1"/>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marL="0" indent="0" algn="ctr">
              <a:buNone/>
            </a:pPr>
            <a:r>
              <a:rPr lang="en-US" sz="1200" dirty="0">
                <a:solidFill>
                  <a:schemeClr val="bg1"/>
                </a:solidFill>
              </a:rPr>
              <a:t>When you support </a:t>
            </a:r>
            <a:r>
              <a:rPr lang="en-US" sz="1200" dirty="0" err="1">
                <a:solidFill>
                  <a:schemeClr val="bg1"/>
                </a:solidFill>
              </a:rPr>
              <a:t>Dhapti</a:t>
            </a:r>
            <a:r>
              <a:rPr lang="en-US" sz="1200" dirty="0">
                <a:solidFill>
                  <a:schemeClr val="bg1"/>
                </a:solidFill>
              </a:rPr>
              <a:t>, you're not just funding a center — you're fueling futures.”</a:t>
            </a:r>
            <a:endParaRPr lang="en-US" sz="1200" spc="188" dirty="0">
              <a:solidFill>
                <a:schemeClr val="bg1"/>
              </a:solidFill>
              <a:latin typeface="Montserrat" panose="00000500000000000000" pitchFamily="2" charset="0"/>
            </a:endParaRPr>
          </a:p>
          <a:p>
            <a:pPr marL="0" indent="0" algn="ctr">
              <a:buNone/>
            </a:pPr>
            <a:endParaRPr lang="en-US" sz="1800" spc="188" dirty="0">
              <a:solidFill>
                <a:schemeClr val="bg1"/>
              </a:solidFill>
              <a:latin typeface="Montserrat" panose="00000500000000000000" pitchFamily="2" charset="0"/>
            </a:endParaRPr>
          </a:p>
        </p:txBody>
      </p:sp>
      <p:grpSp>
        <p:nvGrpSpPr>
          <p:cNvPr id="39" name="Group 38"/>
          <p:cNvGrpSpPr/>
          <p:nvPr/>
        </p:nvGrpSpPr>
        <p:grpSpPr>
          <a:xfrm>
            <a:off x="5741839" y="1353369"/>
            <a:ext cx="708323" cy="130858"/>
            <a:chOff x="1110190" y="3155259"/>
            <a:chExt cx="1133316" cy="209373"/>
          </a:xfrm>
        </p:grpSpPr>
        <p:sp>
          <p:nvSpPr>
            <p:cNvPr id="40" name="Freeform 5"/>
            <p:cNvSpPr>
              <a:spLocks/>
            </p:cNvSpPr>
            <p:nvPr/>
          </p:nvSpPr>
          <p:spPr bwMode="auto">
            <a:xfrm>
              <a:off x="1110190" y="3155259"/>
              <a:ext cx="202111" cy="209373"/>
            </a:xfrm>
            <a:prstGeom prst="ellipse">
              <a:avLst/>
            </a:prstGeom>
            <a:solidFill>
              <a:schemeClr val="bg1">
                <a:lumMod val="95000"/>
              </a:schemeClr>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1" name="Freeform 5"/>
            <p:cNvSpPr>
              <a:spLocks/>
            </p:cNvSpPr>
            <p:nvPr/>
          </p:nvSpPr>
          <p:spPr bwMode="auto">
            <a:xfrm>
              <a:off x="1418653" y="3155259"/>
              <a:ext cx="202111" cy="209373"/>
            </a:xfrm>
            <a:prstGeom prst="ellipse">
              <a:avLst/>
            </a:prstGeom>
            <a:solidFill>
              <a:schemeClr val="bg1">
                <a:lumMod val="85000"/>
                <a:alpha val="98000"/>
              </a:schemeClr>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2" name="Freeform 5"/>
            <p:cNvSpPr>
              <a:spLocks/>
            </p:cNvSpPr>
            <p:nvPr/>
          </p:nvSpPr>
          <p:spPr bwMode="auto">
            <a:xfrm>
              <a:off x="1727115" y="3155259"/>
              <a:ext cx="202111" cy="209373"/>
            </a:xfrm>
            <a:prstGeom prst="ellipse">
              <a:avLst/>
            </a:prstGeom>
            <a:solidFill>
              <a:schemeClr val="accent1">
                <a:alpha val="50000"/>
              </a:schemeClr>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3" name="Freeform 5"/>
            <p:cNvSpPr>
              <a:spLocks/>
            </p:cNvSpPr>
            <p:nvPr/>
          </p:nvSpPr>
          <p:spPr bwMode="auto">
            <a:xfrm>
              <a:off x="2041395" y="3155259"/>
              <a:ext cx="202111" cy="209373"/>
            </a:xfrm>
            <a:prstGeom prst="ellipse">
              <a:avLst/>
            </a:prstGeom>
            <a:solidFill>
              <a:schemeClr val="accent2"/>
            </a:solidFill>
            <a:ln>
              <a:noFill/>
            </a:ln>
          </p:spPr>
          <p:txBody>
            <a:bodyPr vert="horz" wrap="square" lIns="91299" tIns="45649" rIns="91299" bIns="45649" numCol="1" anchor="t" anchorCtr="0" compatLnSpc="1">
              <a:prstTxWarp prst="textNoShape">
                <a:avLst/>
              </a:prstTxWarp>
            </a:bodyPr>
            <a:lstStyle/>
            <a:p>
              <a:endParaRPr lang="en-US" sz="1798"/>
            </a:p>
          </p:txBody>
        </p:sp>
      </p:grpSp>
      <p:sp>
        <p:nvSpPr>
          <p:cNvPr id="47" name="Rectangle 46"/>
          <p:cNvSpPr/>
          <p:nvPr/>
        </p:nvSpPr>
        <p:spPr>
          <a:xfrm>
            <a:off x="1440195" y="5601992"/>
            <a:ext cx="1352727" cy="739754"/>
          </a:xfrm>
          <a:prstGeom prst="rect">
            <a:avLst/>
          </a:prstGeom>
        </p:spPr>
        <p:txBody>
          <a:bodyPr wrap="square">
            <a:spAutoFit/>
          </a:bodyPr>
          <a:lstStyle/>
          <a:p>
            <a:pPr>
              <a:lnSpc>
                <a:spcPct val="120000"/>
              </a:lnSpc>
            </a:pPr>
            <a:r>
              <a:rPr lang="en-US" sz="1200" dirty="0"/>
              <a:t>✅ Practical, job-ready skills</a:t>
            </a:r>
            <a:br>
              <a:rPr lang="en-US" sz="1200" dirty="0"/>
            </a:br>
            <a:endParaRPr lang="en-US" sz="1200" dirty="0">
              <a:solidFill>
                <a:schemeClr val="bg1">
                  <a:lumMod val="65000"/>
                </a:schemeClr>
              </a:solidFill>
              <a:latin typeface="Montserrat" panose="00000500000000000000" pitchFamily="2" charset="0"/>
              <a:cs typeface="Segoe UI Light" panose="020B0502040204020203" pitchFamily="34" charset="0"/>
            </a:endParaRPr>
          </a:p>
        </p:txBody>
      </p:sp>
      <p:sp>
        <p:nvSpPr>
          <p:cNvPr id="49" name="Rectangle 48"/>
          <p:cNvSpPr/>
          <p:nvPr/>
        </p:nvSpPr>
        <p:spPr>
          <a:xfrm>
            <a:off x="9716168" y="5601992"/>
            <a:ext cx="2129406" cy="938527"/>
          </a:xfrm>
          <a:prstGeom prst="rect">
            <a:avLst/>
          </a:prstGeom>
        </p:spPr>
        <p:txBody>
          <a:bodyPr wrap="square">
            <a:spAutoFit/>
          </a:bodyPr>
          <a:lstStyle/>
          <a:p>
            <a:pPr>
              <a:lnSpc>
                <a:spcPct val="120000"/>
              </a:lnSpc>
            </a:pPr>
            <a:r>
              <a:rPr lang="en-US" sz="1600" dirty="0"/>
              <a:t>✅ Committed and experienced instructors</a:t>
            </a:r>
            <a:br>
              <a:rPr lang="en-US" sz="1600" dirty="0"/>
            </a:br>
            <a:endParaRPr lang="en-US" sz="1500" dirty="0">
              <a:latin typeface="Montserrat SemiBold" panose="00000700000000000000" pitchFamily="50" charset="0"/>
              <a:cs typeface="Segoe UI" panose="020B0502040204020203" pitchFamily="34" charset="0"/>
            </a:endParaRPr>
          </a:p>
        </p:txBody>
      </p:sp>
      <p:sp>
        <p:nvSpPr>
          <p:cNvPr id="52" name="Rectangle 51"/>
          <p:cNvSpPr/>
          <p:nvPr/>
        </p:nvSpPr>
        <p:spPr>
          <a:xfrm>
            <a:off x="6774063" y="5578468"/>
            <a:ext cx="2129406" cy="938527"/>
          </a:xfrm>
          <a:prstGeom prst="rect">
            <a:avLst/>
          </a:prstGeom>
        </p:spPr>
        <p:txBody>
          <a:bodyPr wrap="square">
            <a:spAutoFit/>
          </a:bodyPr>
          <a:lstStyle/>
          <a:p>
            <a:pPr>
              <a:lnSpc>
                <a:spcPct val="120000"/>
              </a:lnSpc>
            </a:pPr>
            <a:r>
              <a:rPr lang="en-US" sz="1600" dirty="0"/>
              <a:t>✅ Affordable &amp; high-quality training</a:t>
            </a:r>
            <a:br>
              <a:rPr lang="en-US" sz="1600" dirty="0"/>
            </a:br>
            <a:endParaRPr lang="en-US" sz="1500" dirty="0">
              <a:latin typeface="Montserrat SemiBold" panose="00000700000000000000" pitchFamily="50" charset="0"/>
              <a:cs typeface="Segoe UI" panose="020B0502040204020203" pitchFamily="34" charset="0"/>
            </a:endParaRPr>
          </a:p>
        </p:txBody>
      </p:sp>
      <p:grpSp>
        <p:nvGrpSpPr>
          <p:cNvPr id="7" name="Group 6"/>
          <p:cNvGrpSpPr/>
          <p:nvPr/>
        </p:nvGrpSpPr>
        <p:grpSpPr>
          <a:xfrm>
            <a:off x="592832" y="5416680"/>
            <a:ext cx="679769" cy="679769"/>
            <a:chOff x="1976604" y="8716131"/>
            <a:chExt cx="1087631" cy="1087631"/>
          </a:xfrm>
        </p:grpSpPr>
        <p:grpSp>
          <p:nvGrpSpPr>
            <p:cNvPr id="72" name="Group 71"/>
            <p:cNvGrpSpPr/>
            <p:nvPr/>
          </p:nvGrpSpPr>
          <p:grpSpPr>
            <a:xfrm>
              <a:off x="1976604" y="8716131"/>
              <a:ext cx="1087631" cy="1087631"/>
              <a:chOff x="912987" y="3985306"/>
              <a:chExt cx="1332461" cy="1332461"/>
            </a:xfrm>
          </p:grpSpPr>
          <p:sp>
            <p:nvSpPr>
              <p:cNvPr id="73" name="Oval 72"/>
              <p:cNvSpPr/>
              <p:nvPr/>
            </p:nvSpPr>
            <p:spPr>
              <a:xfrm>
                <a:off x="912987" y="3985306"/>
                <a:ext cx="1332461" cy="1332461"/>
              </a:xfrm>
              <a:prstGeom prst="ellipse">
                <a:avLst/>
              </a:prstGeom>
              <a:solidFill>
                <a:schemeClr val="tx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bg1"/>
                  </a:solidFill>
                  <a:latin typeface="Montserrat Light" panose="00000400000000000000" pitchFamily="50" charset="0"/>
                </a:endParaRPr>
              </a:p>
            </p:txBody>
          </p:sp>
          <p:sp>
            <p:nvSpPr>
              <p:cNvPr id="74" name="Oval 73"/>
              <p:cNvSpPr/>
              <p:nvPr/>
            </p:nvSpPr>
            <p:spPr>
              <a:xfrm>
                <a:off x="1008481" y="4080800"/>
                <a:ext cx="1141474" cy="1141474"/>
              </a:xfrm>
              <a:prstGeom prst="ellipse">
                <a:avLst/>
              </a:prstGeom>
              <a:solidFill>
                <a:schemeClr val="tx2">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bg1"/>
                  </a:solidFill>
                  <a:latin typeface="Montserrat Light" panose="00000400000000000000" pitchFamily="50" charset="0"/>
                </a:endParaRPr>
              </a:p>
            </p:txBody>
          </p:sp>
          <p:sp>
            <p:nvSpPr>
              <p:cNvPr id="75" name="Oval 74"/>
              <p:cNvSpPr/>
              <p:nvPr/>
            </p:nvSpPr>
            <p:spPr>
              <a:xfrm>
                <a:off x="1108900" y="4181219"/>
                <a:ext cx="940635" cy="94063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solidFill>
                    <a:schemeClr val="bg1"/>
                  </a:solidFill>
                  <a:latin typeface="Montserrat SemiBold" panose="00000700000000000000" pitchFamily="2" charset="0"/>
                </a:endParaRPr>
              </a:p>
            </p:txBody>
          </p:sp>
        </p:grpSp>
        <p:sp>
          <p:nvSpPr>
            <p:cNvPr id="76" name="Freeform 75"/>
            <p:cNvSpPr>
              <a:spLocks noEditPoints="1"/>
            </p:cNvSpPr>
            <p:nvPr/>
          </p:nvSpPr>
          <p:spPr bwMode="auto">
            <a:xfrm>
              <a:off x="2366237" y="9138223"/>
              <a:ext cx="308365" cy="243446"/>
            </a:xfrm>
            <a:custGeom>
              <a:avLst/>
              <a:gdLst>
                <a:gd name="T0" fmla="*/ 62 w 696"/>
                <a:gd name="T1" fmla="*/ 229 h 549"/>
                <a:gd name="T2" fmla="*/ 129 w 696"/>
                <a:gd name="T3" fmla="*/ 267 h 549"/>
                <a:gd name="T4" fmla="*/ 568 w 696"/>
                <a:gd name="T5" fmla="*/ 44 h 549"/>
                <a:gd name="T6" fmla="*/ 516 w 696"/>
                <a:gd name="T7" fmla="*/ 139 h 549"/>
                <a:gd name="T8" fmla="*/ 236 w 696"/>
                <a:gd name="T9" fmla="*/ 86 h 549"/>
                <a:gd name="T10" fmla="*/ 132 w 696"/>
                <a:gd name="T11" fmla="*/ 58 h 549"/>
                <a:gd name="T12" fmla="*/ 0 w 696"/>
                <a:gd name="T13" fmla="*/ 91 h 549"/>
                <a:gd name="T14" fmla="*/ 591 w 696"/>
                <a:gd name="T15" fmla="*/ 536 h 549"/>
                <a:gd name="T16" fmla="*/ 650 w 696"/>
                <a:gd name="T17" fmla="*/ 44 h 549"/>
                <a:gd name="T18" fmla="*/ 544 w 696"/>
                <a:gd name="T19" fmla="*/ 418 h 549"/>
                <a:gd name="T20" fmla="*/ 29 w 696"/>
                <a:gd name="T21" fmla="*/ 162 h 549"/>
                <a:gd name="T22" fmla="*/ 573 w 696"/>
                <a:gd name="T23" fmla="*/ 513 h 549"/>
                <a:gd name="T24" fmla="*/ 475 w 696"/>
                <a:gd name="T25" fmla="*/ 86 h 549"/>
                <a:gd name="T26" fmla="*/ 556 w 696"/>
                <a:gd name="T27" fmla="*/ 0 h 549"/>
                <a:gd name="T28" fmla="*/ 184 w 696"/>
                <a:gd name="T29" fmla="*/ 127 h 549"/>
                <a:gd name="T30" fmla="*/ 475 w 696"/>
                <a:gd name="T31" fmla="*/ 0 h 549"/>
                <a:gd name="T32" fmla="*/ 515 w 696"/>
                <a:gd name="T33" fmla="*/ 461 h 549"/>
                <a:gd name="T34" fmla="*/ 477 w 696"/>
                <a:gd name="T35" fmla="*/ 394 h 549"/>
                <a:gd name="T36" fmla="*/ 515 w 696"/>
                <a:gd name="T37" fmla="*/ 461 h 549"/>
                <a:gd name="T38" fmla="*/ 362 w 696"/>
                <a:gd name="T39" fmla="*/ 409 h 549"/>
                <a:gd name="T40" fmla="*/ 429 w 696"/>
                <a:gd name="T41" fmla="*/ 446 h 549"/>
                <a:gd name="T42" fmla="*/ 262 w 696"/>
                <a:gd name="T43" fmla="*/ 446 h 549"/>
                <a:gd name="T44" fmla="*/ 329 w 696"/>
                <a:gd name="T45" fmla="*/ 409 h 549"/>
                <a:gd name="T46" fmla="*/ 177 w 696"/>
                <a:gd name="T47" fmla="*/ 461 h 549"/>
                <a:gd name="T48" fmla="*/ 214 w 696"/>
                <a:gd name="T49" fmla="*/ 394 h 549"/>
                <a:gd name="T50" fmla="*/ 114 w 696"/>
                <a:gd name="T51" fmla="*/ 461 h 549"/>
                <a:gd name="T52" fmla="*/ 76 w 696"/>
                <a:gd name="T53" fmla="*/ 394 h 549"/>
                <a:gd name="T54" fmla="*/ 114 w 696"/>
                <a:gd name="T55" fmla="*/ 461 h 549"/>
                <a:gd name="T56" fmla="*/ 580 w 696"/>
                <a:gd name="T57" fmla="*/ 322 h 549"/>
                <a:gd name="T58" fmla="*/ 562 w 696"/>
                <a:gd name="T59" fmla="*/ 357 h 549"/>
                <a:gd name="T60" fmla="*/ 629 w 696"/>
                <a:gd name="T61" fmla="*/ 319 h 549"/>
                <a:gd name="T62" fmla="*/ 477 w 696"/>
                <a:gd name="T63" fmla="*/ 371 h 549"/>
                <a:gd name="T64" fmla="*/ 515 w 696"/>
                <a:gd name="T65" fmla="*/ 304 h 549"/>
                <a:gd name="T66" fmla="*/ 414 w 696"/>
                <a:gd name="T67" fmla="*/ 371 h 549"/>
                <a:gd name="T68" fmla="*/ 377 w 696"/>
                <a:gd name="T69" fmla="*/ 304 h 549"/>
                <a:gd name="T70" fmla="*/ 414 w 696"/>
                <a:gd name="T71" fmla="*/ 371 h 549"/>
                <a:gd name="T72" fmla="*/ 262 w 696"/>
                <a:gd name="T73" fmla="*/ 319 h 549"/>
                <a:gd name="T74" fmla="*/ 329 w 696"/>
                <a:gd name="T75" fmla="*/ 357 h 549"/>
                <a:gd name="T76" fmla="*/ 162 w 696"/>
                <a:gd name="T77" fmla="*/ 357 h 549"/>
                <a:gd name="T78" fmla="*/ 229 w 696"/>
                <a:gd name="T79" fmla="*/ 319 h 549"/>
                <a:gd name="T80" fmla="*/ 76 w 696"/>
                <a:gd name="T81" fmla="*/ 371 h 549"/>
                <a:gd name="T82" fmla="*/ 114 w 696"/>
                <a:gd name="T83" fmla="*/ 304 h 549"/>
                <a:gd name="T84" fmla="*/ 580 w 696"/>
                <a:gd name="T85" fmla="*/ 264 h 549"/>
                <a:gd name="T86" fmla="*/ 580 w 696"/>
                <a:gd name="T87" fmla="*/ 264 h 549"/>
                <a:gd name="T88" fmla="*/ 562 w 696"/>
                <a:gd name="T89" fmla="*/ 229 h 549"/>
                <a:gd name="T90" fmla="*/ 629 w 696"/>
                <a:gd name="T91" fmla="*/ 267 h 549"/>
                <a:gd name="T92" fmla="*/ 462 w 696"/>
                <a:gd name="T93" fmla="*/ 267 h 549"/>
                <a:gd name="T94" fmla="*/ 529 w 696"/>
                <a:gd name="T95" fmla="*/ 229 h 549"/>
                <a:gd name="T96" fmla="*/ 377 w 696"/>
                <a:gd name="T97" fmla="*/ 282 h 549"/>
                <a:gd name="T98" fmla="*/ 414 w 696"/>
                <a:gd name="T99" fmla="*/ 215 h 549"/>
                <a:gd name="T100" fmla="*/ 314 w 696"/>
                <a:gd name="T101" fmla="*/ 282 h 549"/>
                <a:gd name="T102" fmla="*/ 277 w 696"/>
                <a:gd name="T103" fmla="*/ 215 h 549"/>
                <a:gd name="T104" fmla="*/ 314 w 696"/>
                <a:gd name="T105" fmla="*/ 282 h 549"/>
                <a:gd name="T106" fmla="*/ 162 w 696"/>
                <a:gd name="T107" fmla="*/ 229 h 549"/>
                <a:gd name="T108" fmla="*/ 229 w 696"/>
                <a:gd name="T109" fmla="*/ 26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6" h="549">
                  <a:moveTo>
                    <a:pt x="114" y="282"/>
                  </a:moveTo>
                  <a:lnTo>
                    <a:pt x="76" y="282"/>
                  </a:lnTo>
                  <a:cubicBezTo>
                    <a:pt x="68" y="282"/>
                    <a:pt x="62" y="275"/>
                    <a:pt x="62" y="267"/>
                  </a:cubicBezTo>
                  <a:lnTo>
                    <a:pt x="62" y="229"/>
                  </a:lnTo>
                  <a:cubicBezTo>
                    <a:pt x="62" y="221"/>
                    <a:pt x="68" y="215"/>
                    <a:pt x="76" y="215"/>
                  </a:cubicBezTo>
                  <a:lnTo>
                    <a:pt x="114" y="215"/>
                  </a:lnTo>
                  <a:cubicBezTo>
                    <a:pt x="122" y="215"/>
                    <a:pt x="129" y="221"/>
                    <a:pt x="129" y="229"/>
                  </a:cubicBezTo>
                  <a:lnTo>
                    <a:pt x="129" y="267"/>
                  </a:lnTo>
                  <a:cubicBezTo>
                    <a:pt x="129" y="275"/>
                    <a:pt x="122" y="282"/>
                    <a:pt x="114" y="282"/>
                  </a:cubicBezTo>
                  <a:close/>
                  <a:moveTo>
                    <a:pt x="650" y="44"/>
                  </a:moveTo>
                  <a:lnTo>
                    <a:pt x="569" y="44"/>
                  </a:lnTo>
                  <a:lnTo>
                    <a:pt x="568" y="44"/>
                  </a:lnTo>
                  <a:lnTo>
                    <a:pt x="568" y="58"/>
                  </a:lnTo>
                  <a:lnTo>
                    <a:pt x="568" y="73"/>
                  </a:lnTo>
                  <a:lnTo>
                    <a:pt x="568" y="86"/>
                  </a:lnTo>
                  <a:cubicBezTo>
                    <a:pt x="568" y="115"/>
                    <a:pt x="544" y="139"/>
                    <a:pt x="516" y="139"/>
                  </a:cubicBezTo>
                  <a:cubicBezTo>
                    <a:pt x="487" y="139"/>
                    <a:pt x="463" y="115"/>
                    <a:pt x="463" y="86"/>
                  </a:cubicBezTo>
                  <a:lnTo>
                    <a:pt x="463" y="58"/>
                  </a:lnTo>
                  <a:lnTo>
                    <a:pt x="236" y="58"/>
                  </a:lnTo>
                  <a:lnTo>
                    <a:pt x="236" y="86"/>
                  </a:lnTo>
                  <a:cubicBezTo>
                    <a:pt x="236" y="115"/>
                    <a:pt x="213" y="139"/>
                    <a:pt x="184" y="139"/>
                  </a:cubicBezTo>
                  <a:cubicBezTo>
                    <a:pt x="155" y="139"/>
                    <a:pt x="132" y="115"/>
                    <a:pt x="132" y="86"/>
                  </a:cubicBezTo>
                  <a:lnTo>
                    <a:pt x="132" y="71"/>
                  </a:lnTo>
                  <a:lnTo>
                    <a:pt x="132" y="58"/>
                  </a:lnTo>
                  <a:lnTo>
                    <a:pt x="132" y="45"/>
                  </a:lnTo>
                  <a:cubicBezTo>
                    <a:pt x="130" y="45"/>
                    <a:pt x="128" y="44"/>
                    <a:pt x="126" y="44"/>
                  </a:cubicBezTo>
                  <a:lnTo>
                    <a:pt x="46" y="44"/>
                  </a:lnTo>
                  <a:cubicBezTo>
                    <a:pt x="21" y="44"/>
                    <a:pt x="0" y="65"/>
                    <a:pt x="0" y="91"/>
                  </a:cubicBezTo>
                  <a:lnTo>
                    <a:pt x="0" y="503"/>
                  </a:lnTo>
                  <a:cubicBezTo>
                    <a:pt x="0" y="529"/>
                    <a:pt x="21" y="549"/>
                    <a:pt x="46" y="549"/>
                  </a:cubicBezTo>
                  <a:lnTo>
                    <a:pt x="558" y="549"/>
                  </a:lnTo>
                  <a:cubicBezTo>
                    <a:pt x="570" y="549"/>
                    <a:pt x="582" y="545"/>
                    <a:pt x="591" y="536"/>
                  </a:cubicBezTo>
                  <a:lnTo>
                    <a:pt x="683" y="444"/>
                  </a:lnTo>
                  <a:cubicBezTo>
                    <a:pt x="692" y="435"/>
                    <a:pt x="696" y="423"/>
                    <a:pt x="696" y="411"/>
                  </a:cubicBezTo>
                  <a:lnTo>
                    <a:pt x="696" y="91"/>
                  </a:lnTo>
                  <a:cubicBezTo>
                    <a:pt x="696" y="65"/>
                    <a:pt x="676" y="44"/>
                    <a:pt x="650" y="44"/>
                  </a:cubicBezTo>
                  <a:close/>
                  <a:moveTo>
                    <a:pt x="668" y="162"/>
                  </a:moveTo>
                  <a:lnTo>
                    <a:pt x="668" y="394"/>
                  </a:lnTo>
                  <a:lnTo>
                    <a:pt x="568" y="394"/>
                  </a:lnTo>
                  <a:cubicBezTo>
                    <a:pt x="555" y="394"/>
                    <a:pt x="544" y="405"/>
                    <a:pt x="544" y="418"/>
                  </a:cubicBezTo>
                  <a:lnTo>
                    <a:pt x="544" y="521"/>
                  </a:lnTo>
                  <a:lnTo>
                    <a:pt x="46" y="521"/>
                  </a:lnTo>
                  <a:cubicBezTo>
                    <a:pt x="37" y="521"/>
                    <a:pt x="29" y="513"/>
                    <a:pt x="29" y="503"/>
                  </a:cubicBezTo>
                  <a:lnTo>
                    <a:pt x="29" y="162"/>
                  </a:lnTo>
                  <a:lnTo>
                    <a:pt x="668" y="162"/>
                  </a:lnTo>
                  <a:close/>
                  <a:moveTo>
                    <a:pt x="663" y="423"/>
                  </a:moveTo>
                  <a:cubicBezTo>
                    <a:pt x="663" y="423"/>
                    <a:pt x="663" y="423"/>
                    <a:pt x="663" y="423"/>
                  </a:cubicBezTo>
                  <a:lnTo>
                    <a:pt x="573" y="513"/>
                  </a:lnTo>
                  <a:lnTo>
                    <a:pt x="573" y="423"/>
                  </a:lnTo>
                  <a:lnTo>
                    <a:pt x="663" y="423"/>
                  </a:lnTo>
                  <a:close/>
                  <a:moveTo>
                    <a:pt x="475" y="0"/>
                  </a:moveTo>
                  <a:lnTo>
                    <a:pt x="475" y="86"/>
                  </a:lnTo>
                  <a:cubicBezTo>
                    <a:pt x="475" y="109"/>
                    <a:pt x="493" y="127"/>
                    <a:pt x="516" y="127"/>
                  </a:cubicBezTo>
                  <a:lnTo>
                    <a:pt x="516" y="127"/>
                  </a:lnTo>
                  <a:cubicBezTo>
                    <a:pt x="538" y="127"/>
                    <a:pt x="556" y="109"/>
                    <a:pt x="556" y="86"/>
                  </a:cubicBezTo>
                  <a:lnTo>
                    <a:pt x="556" y="0"/>
                  </a:lnTo>
                  <a:lnTo>
                    <a:pt x="475" y="0"/>
                  </a:lnTo>
                  <a:close/>
                  <a:moveTo>
                    <a:pt x="143" y="0"/>
                  </a:moveTo>
                  <a:lnTo>
                    <a:pt x="143" y="86"/>
                  </a:lnTo>
                  <a:cubicBezTo>
                    <a:pt x="143" y="109"/>
                    <a:pt x="162" y="127"/>
                    <a:pt x="184" y="127"/>
                  </a:cubicBezTo>
                  <a:cubicBezTo>
                    <a:pt x="207" y="127"/>
                    <a:pt x="225" y="109"/>
                    <a:pt x="225" y="86"/>
                  </a:cubicBezTo>
                  <a:lnTo>
                    <a:pt x="225" y="0"/>
                  </a:lnTo>
                  <a:lnTo>
                    <a:pt x="143" y="0"/>
                  </a:lnTo>
                  <a:close/>
                  <a:moveTo>
                    <a:pt x="475" y="0"/>
                  </a:moveTo>
                  <a:lnTo>
                    <a:pt x="556" y="0"/>
                  </a:lnTo>
                  <a:moveTo>
                    <a:pt x="143" y="0"/>
                  </a:moveTo>
                  <a:lnTo>
                    <a:pt x="225" y="0"/>
                  </a:lnTo>
                  <a:moveTo>
                    <a:pt x="515" y="461"/>
                  </a:moveTo>
                  <a:lnTo>
                    <a:pt x="477" y="461"/>
                  </a:lnTo>
                  <a:cubicBezTo>
                    <a:pt x="469" y="461"/>
                    <a:pt x="462" y="454"/>
                    <a:pt x="462" y="446"/>
                  </a:cubicBezTo>
                  <a:lnTo>
                    <a:pt x="462" y="409"/>
                  </a:lnTo>
                  <a:cubicBezTo>
                    <a:pt x="462" y="401"/>
                    <a:pt x="469" y="394"/>
                    <a:pt x="477" y="394"/>
                  </a:cubicBezTo>
                  <a:lnTo>
                    <a:pt x="515" y="394"/>
                  </a:lnTo>
                  <a:cubicBezTo>
                    <a:pt x="523" y="394"/>
                    <a:pt x="529" y="401"/>
                    <a:pt x="529" y="409"/>
                  </a:cubicBezTo>
                  <a:lnTo>
                    <a:pt x="529" y="446"/>
                  </a:lnTo>
                  <a:cubicBezTo>
                    <a:pt x="529" y="454"/>
                    <a:pt x="523" y="461"/>
                    <a:pt x="515" y="461"/>
                  </a:cubicBezTo>
                  <a:close/>
                  <a:moveTo>
                    <a:pt x="414" y="461"/>
                  </a:moveTo>
                  <a:lnTo>
                    <a:pt x="377" y="461"/>
                  </a:lnTo>
                  <a:cubicBezTo>
                    <a:pt x="369" y="461"/>
                    <a:pt x="362" y="454"/>
                    <a:pt x="362" y="446"/>
                  </a:cubicBezTo>
                  <a:lnTo>
                    <a:pt x="362" y="409"/>
                  </a:lnTo>
                  <a:cubicBezTo>
                    <a:pt x="362" y="401"/>
                    <a:pt x="369" y="394"/>
                    <a:pt x="377" y="394"/>
                  </a:cubicBezTo>
                  <a:lnTo>
                    <a:pt x="414" y="394"/>
                  </a:lnTo>
                  <a:cubicBezTo>
                    <a:pt x="422" y="394"/>
                    <a:pt x="429" y="401"/>
                    <a:pt x="429" y="409"/>
                  </a:cubicBezTo>
                  <a:lnTo>
                    <a:pt x="429" y="446"/>
                  </a:lnTo>
                  <a:cubicBezTo>
                    <a:pt x="429" y="454"/>
                    <a:pt x="422" y="461"/>
                    <a:pt x="414" y="461"/>
                  </a:cubicBezTo>
                  <a:close/>
                  <a:moveTo>
                    <a:pt x="314" y="461"/>
                  </a:moveTo>
                  <a:lnTo>
                    <a:pt x="277" y="461"/>
                  </a:lnTo>
                  <a:cubicBezTo>
                    <a:pt x="269" y="461"/>
                    <a:pt x="262" y="454"/>
                    <a:pt x="262" y="446"/>
                  </a:cubicBezTo>
                  <a:lnTo>
                    <a:pt x="262" y="409"/>
                  </a:lnTo>
                  <a:cubicBezTo>
                    <a:pt x="262" y="401"/>
                    <a:pt x="269" y="394"/>
                    <a:pt x="277" y="394"/>
                  </a:cubicBezTo>
                  <a:lnTo>
                    <a:pt x="314" y="394"/>
                  </a:lnTo>
                  <a:cubicBezTo>
                    <a:pt x="322" y="394"/>
                    <a:pt x="329" y="401"/>
                    <a:pt x="329" y="409"/>
                  </a:cubicBezTo>
                  <a:lnTo>
                    <a:pt x="329" y="446"/>
                  </a:lnTo>
                  <a:cubicBezTo>
                    <a:pt x="329" y="454"/>
                    <a:pt x="322" y="461"/>
                    <a:pt x="314" y="461"/>
                  </a:cubicBezTo>
                  <a:close/>
                  <a:moveTo>
                    <a:pt x="214" y="461"/>
                  </a:moveTo>
                  <a:lnTo>
                    <a:pt x="177" y="461"/>
                  </a:lnTo>
                  <a:cubicBezTo>
                    <a:pt x="169" y="461"/>
                    <a:pt x="162" y="454"/>
                    <a:pt x="162" y="446"/>
                  </a:cubicBezTo>
                  <a:lnTo>
                    <a:pt x="162" y="409"/>
                  </a:lnTo>
                  <a:cubicBezTo>
                    <a:pt x="162" y="401"/>
                    <a:pt x="169" y="394"/>
                    <a:pt x="177" y="394"/>
                  </a:cubicBezTo>
                  <a:lnTo>
                    <a:pt x="214" y="394"/>
                  </a:lnTo>
                  <a:cubicBezTo>
                    <a:pt x="222" y="394"/>
                    <a:pt x="229" y="401"/>
                    <a:pt x="229" y="409"/>
                  </a:cubicBezTo>
                  <a:lnTo>
                    <a:pt x="229" y="446"/>
                  </a:lnTo>
                  <a:cubicBezTo>
                    <a:pt x="229" y="454"/>
                    <a:pt x="222" y="461"/>
                    <a:pt x="214" y="461"/>
                  </a:cubicBezTo>
                  <a:close/>
                  <a:moveTo>
                    <a:pt x="114" y="461"/>
                  </a:moveTo>
                  <a:lnTo>
                    <a:pt x="76" y="461"/>
                  </a:lnTo>
                  <a:cubicBezTo>
                    <a:pt x="68" y="461"/>
                    <a:pt x="62" y="454"/>
                    <a:pt x="62" y="446"/>
                  </a:cubicBezTo>
                  <a:lnTo>
                    <a:pt x="62" y="409"/>
                  </a:lnTo>
                  <a:cubicBezTo>
                    <a:pt x="62" y="401"/>
                    <a:pt x="68" y="394"/>
                    <a:pt x="76" y="394"/>
                  </a:cubicBezTo>
                  <a:lnTo>
                    <a:pt x="114" y="394"/>
                  </a:lnTo>
                  <a:cubicBezTo>
                    <a:pt x="122" y="394"/>
                    <a:pt x="129" y="401"/>
                    <a:pt x="129" y="409"/>
                  </a:cubicBezTo>
                  <a:lnTo>
                    <a:pt x="129" y="446"/>
                  </a:lnTo>
                  <a:cubicBezTo>
                    <a:pt x="129" y="454"/>
                    <a:pt x="122" y="461"/>
                    <a:pt x="114" y="461"/>
                  </a:cubicBezTo>
                  <a:close/>
                  <a:moveTo>
                    <a:pt x="580" y="354"/>
                  </a:moveTo>
                  <a:lnTo>
                    <a:pt x="612" y="354"/>
                  </a:lnTo>
                  <a:lnTo>
                    <a:pt x="612" y="322"/>
                  </a:lnTo>
                  <a:lnTo>
                    <a:pt x="580" y="322"/>
                  </a:lnTo>
                  <a:lnTo>
                    <a:pt x="580" y="354"/>
                  </a:lnTo>
                  <a:close/>
                  <a:moveTo>
                    <a:pt x="615" y="371"/>
                  </a:moveTo>
                  <a:lnTo>
                    <a:pt x="577" y="371"/>
                  </a:lnTo>
                  <a:cubicBezTo>
                    <a:pt x="569" y="371"/>
                    <a:pt x="562" y="365"/>
                    <a:pt x="562" y="357"/>
                  </a:cubicBezTo>
                  <a:lnTo>
                    <a:pt x="562" y="319"/>
                  </a:lnTo>
                  <a:cubicBezTo>
                    <a:pt x="562" y="311"/>
                    <a:pt x="569" y="304"/>
                    <a:pt x="577" y="304"/>
                  </a:cubicBezTo>
                  <a:lnTo>
                    <a:pt x="615" y="304"/>
                  </a:lnTo>
                  <a:cubicBezTo>
                    <a:pt x="623" y="304"/>
                    <a:pt x="629" y="311"/>
                    <a:pt x="629" y="319"/>
                  </a:cubicBezTo>
                  <a:lnTo>
                    <a:pt x="629" y="357"/>
                  </a:lnTo>
                  <a:cubicBezTo>
                    <a:pt x="629" y="365"/>
                    <a:pt x="623" y="371"/>
                    <a:pt x="615" y="371"/>
                  </a:cubicBezTo>
                  <a:close/>
                  <a:moveTo>
                    <a:pt x="515" y="371"/>
                  </a:moveTo>
                  <a:lnTo>
                    <a:pt x="477" y="371"/>
                  </a:lnTo>
                  <a:cubicBezTo>
                    <a:pt x="469" y="371"/>
                    <a:pt x="462" y="365"/>
                    <a:pt x="462" y="357"/>
                  </a:cubicBezTo>
                  <a:lnTo>
                    <a:pt x="462" y="319"/>
                  </a:lnTo>
                  <a:cubicBezTo>
                    <a:pt x="462" y="311"/>
                    <a:pt x="469" y="304"/>
                    <a:pt x="477" y="304"/>
                  </a:cubicBezTo>
                  <a:lnTo>
                    <a:pt x="515" y="304"/>
                  </a:lnTo>
                  <a:cubicBezTo>
                    <a:pt x="523" y="304"/>
                    <a:pt x="529" y="311"/>
                    <a:pt x="529" y="319"/>
                  </a:cubicBezTo>
                  <a:lnTo>
                    <a:pt x="529" y="357"/>
                  </a:lnTo>
                  <a:cubicBezTo>
                    <a:pt x="529" y="365"/>
                    <a:pt x="523" y="371"/>
                    <a:pt x="515" y="371"/>
                  </a:cubicBezTo>
                  <a:close/>
                  <a:moveTo>
                    <a:pt x="414" y="371"/>
                  </a:moveTo>
                  <a:lnTo>
                    <a:pt x="377" y="371"/>
                  </a:lnTo>
                  <a:cubicBezTo>
                    <a:pt x="369" y="371"/>
                    <a:pt x="362" y="365"/>
                    <a:pt x="362" y="357"/>
                  </a:cubicBezTo>
                  <a:lnTo>
                    <a:pt x="362" y="319"/>
                  </a:lnTo>
                  <a:cubicBezTo>
                    <a:pt x="362" y="311"/>
                    <a:pt x="369" y="304"/>
                    <a:pt x="377" y="304"/>
                  </a:cubicBezTo>
                  <a:lnTo>
                    <a:pt x="414" y="304"/>
                  </a:lnTo>
                  <a:cubicBezTo>
                    <a:pt x="422" y="304"/>
                    <a:pt x="429" y="311"/>
                    <a:pt x="429" y="319"/>
                  </a:cubicBezTo>
                  <a:lnTo>
                    <a:pt x="429" y="357"/>
                  </a:lnTo>
                  <a:cubicBezTo>
                    <a:pt x="429" y="365"/>
                    <a:pt x="422" y="371"/>
                    <a:pt x="414" y="371"/>
                  </a:cubicBezTo>
                  <a:close/>
                  <a:moveTo>
                    <a:pt x="314" y="371"/>
                  </a:moveTo>
                  <a:lnTo>
                    <a:pt x="277" y="371"/>
                  </a:lnTo>
                  <a:cubicBezTo>
                    <a:pt x="269" y="371"/>
                    <a:pt x="262" y="365"/>
                    <a:pt x="262" y="357"/>
                  </a:cubicBezTo>
                  <a:lnTo>
                    <a:pt x="262" y="319"/>
                  </a:lnTo>
                  <a:cubicBezTo>
                    <a:pt x="262" y="311"/>
                    <a:pt x="269" y="304"/>
                    <a:pt x="277" y="304"/>
                  </a:cubicBezTo>
                  <a:lnTo>
                    <a:pt x="314" y="304"/>
                  </a:lnTo>
                  <a:cubicBezTo>
                    <a:pt x="322" y="304"/>
                    <a:pt x="329" y="311"/>
                    <a:pt x="329" y="319"/>
                  </a:cubicBezTo>
                  <a:lnTo>
                    <a:pt x="329" y="357"/>
                  </a:lnTo>
                  <a:cubicBezTo>
                    <a:pt x="329" y="365"/>
                    <a:pt x="322" y="371"/>
                    <a:pt x="314" y="371"/>
                  </a:cubicBezTo>
                  <a:close/>
                  <a:moveTo>
                    <a:pt x="214" y="371"/>
                  </a:moveTo>
                  <a:lnTo>
                    <a:pt x="177" y="371"/>
                  </a:lnTo>
                  <a:cubicBezTo>
                    <a:pt x="169" y="371"/>
                    <a:pt x="162" y="365"/>
                    <a:pt x="162" y="357"/>
                  </a:cubicBezTo>
                  <a:lnTo>
                    <a:pt x="162" y="319"/>
                  </a:lnTo>
                  <a:cubicBezTo>
                    <a:pt x="162" y="311"/>
                    <a:pt x="169" y="304"/>
                    <a:pt x="177" y="304"/>
                  </a:cubicBezTo>
                  <a:lnTo>
                    <a:pt x="214" y="304"/>
                  </a:lnTo>
                  <a:cubicBezTo>
                    <a:pt x="222" y="304"/>
                    <a:pt x="229" y="311"/>
                    <a:pt x="229" y="319"/>
                  </a:cubicBezTo>
                  <a:lnTo>
                    <a:pt x="229" y="357"/>
                  </a:lnTo>
                  <a:cubicBezTo>
                    <a:pt x="229" y="365"/>
                    <a:pt x="222" y="371"/>
                    <a:pt x="214" y="371"/>
                  </a:cubicBezTo>
                  <a:close/>
                  <a:moveTo>
                    <a:pt x="114" y="371"/>
                  </a:moveTo>
                  <a:lnTo>
                    <a:pt x="76" y="371"/>
                  </a:lnTo>
                  <a:cubicBezTo>
                    <a:pt x="68" y="371"/>
                    <a:pt x="62" y="365"/>
                    <a:pt x="62" y="357"/>
                  </a:cubicBezTo>
                  <a:lnTo>
                    <a:pt x="62" y="319"/>
                  </a:lnTo>
                  <a:cubicBezTo>
                    <a:pt x="62" y="311"/>
                    <a:pt x="68" y="304"/>
                    <a:pt x="76" y="304"/>
                  </a:cubicBezTo>
                  <a:lnTo>
                    <a:pt x="114" y="304"/>
                  </a:lnTo>
                  <a:cubicBezTo>
                    <a:pt x="122" y="304"/>
                    <a:pt x="129" y="311"/>
                    <a:pt x="129" y="319"/>
                  </a:cubicBezTo>
                  <a:lnTo>
                    <a:pt x="129" y="357"/>
                  </a:lnTo>
                  <a:cubicBezTo>
                    <a:pt x="129" y="365"/>
                    <a:pt x="122" y="371"/>
                    <a:pt x="114" y="371"/>
                  </a:cubicBezTo>
                  <a:close/>
                  <a:moveTo>
                    <a:pt x="580" y="264"/>
                  </a:moveTo>
                  <a:lnTo>
                    <a:pt x="612" y="264"/>
                  </a:lnTo>
                  <a:lnTo>
                    <a:pt x="612" y="232"/>
                  </a:lnTo>
                  <a:lnTo>
                    <a:pt x="580" y="232"/>
                  </a:lnTo>
                  <a:lnTo>
                    <a:pt x="580" y="264"/>
                  </a:lnTo>
                  <a:close/>
                  <a:moveTo>
                    <a:pt x="615" y="282"/>
                  </a:moveTo>
                  <a:lnTo>
                    <a:pt x="577" y="282"/>
                  </a:lnTo>
                  <a:cubicBezTo>
                    <a:pt x="569" y="282"/>
                    <a:pt x="562" y="275"/>
                    <a:pt x="562" y="267"/>
                  </a:cubicBezTo>
                  <a:lnTo>
                    <a:pt x="562" y="229"/>
                  </a:lnTo>
                  <a:cubicBezTo>
                    <a:pt x="562" y="221"/>
                    <a:pt x="569" y="215"/>
                    <a:pt x="577" y="215"/>
                  </a:cubicBezTo>
                  <a:lnTo>
                    <a:pt x="615" y="215"/>
                  </a:lnTo>
                  <a:cubicBezTo>
                    <a:pt x="623" y="215"/>
                    <a:pt x="629" y="221"/>
                    <a:pt x="629" y="229"/>
                  </a:cubicBezTo>
                  <a:lnTo>
                    <a:pt x="629" y="267"/>
                  </a:lnTo>
                  <a:cubicBezTo>
                    <a:pt x="629" y="275"/>
                    <a:pt x="623" y="282"/>
                    <a:pt x="615" y="282"/>
                  </a:cubicBezTo>
                  <a:close/>
                  <a:moveTo>
                    <a:pt x="515" y="282"/>
                  </a:moveTo>
                  <a:lnTo>
                    <a:pt x="477" y="282"/>
                  </a:lnTo>
                  <a:cubicBezTo>
                    <a:pt x="469" y="282"/>
                    <a:pt x="462" y="275"/>
                    <a:pt x="462" y="267"/>
                  </a:cubicBezTo>
                  <a:lnTo>
                    <a:pt x="462" y="229"/>
                  </a:lnTo>
                  <a:cubicBezTo>
                    <a:pt x="462" y="221"/>
                    <a:pt x="469" y="215"/>
                    <a:pt x="477" y="215"/>
                  </a:cubicBezTo>
                  <a:lnTo>
                    <a:pt x="515" y="215"/>
                  </a:lnTo>
                  <a:cubicBezTo>
                    <a:pt x="523" y="215"/>
                    <a:pt x="529" y="221"/>
                    <a:pt x="529" y="229"/>
                  </a:cubicBezTo>
                  <a:lnTo>
                    <a:pt x="529" y="267"/>
                  </a:lnTo>
                  <a:cubicBezTo>
                    <a:pt x="529" y="275"/>
                    <a:pt x="523" y="282"/>
                    <a:pt x="515" y="282"/>
                  </a:cubicBezTo>
                  <a:close/>
                  <a:moveTo>
                    <a:pt x="414" y="282"/>
                  </a:moveTo>
                  <a:lnTo>
                    <a:pt x="377" y="282"/>
                  </a:lnTo>
                  <a:cubicBezTo>
                    <a:pt x="369" y="282"/>
                    <a:pt x="362" y="275"/>
                    <a:pt x="362" y="267"/>
                  </a:cubicBezTo>
                  <a:lnTo>
                    <a:pt x="362" y="229"/>
                  </a:lnTo>
                  <a:cubicBezTo>
                    <a:pt x="362" y="221"/>
                    <a:pt x="369" y="215"/>
                    <a:pt x="377" y="215"/>
                  </a:cubicBezTo>
                  <a:lnTo>
                    <a:pt x="414" y="215"/>
                  </a:lnTo>
                  <a:cubicBezTo>
                    <a:pt x="422" y="215"/>
                    <a:pt x="429" y="221"/>
                    <a:pt x="429" y="229"/>
                  </a:cubicBezTo>
                  <a:lnTo>
                    <a:pt x="429" y="267"/>
                  </a:lnTo>
                  <a:cubicBezTo>
                    <a:pt x="429" y="275"/>
                    <a:pt x="422" y="282"/>
                    <a:pt x="414" y="282"/>
                  </a:cubicBezTo>
                  <a:close/>
                  <a:moveTo>
                    <a:pt x="314" y="282"/>
                  </a:moveTo>
                  <a:lnTo>
                    <a:pt x="277" y="282"/>
                  </a:lnTo>
                  <a:cubicBezTo>
                    <a:pt x="269" y="282"/>
                    <a:pt x="262" y="275"/>
                    <a:pt x="262" y="267"/>
                  </a:cubicBezTo>
                  <a:lnTo>
                    <a:pt x="262" y="229"/>
                  </a:lnTo>
                  <a:cubicBezTo>
                    <a:pt x="262" y="221"/>
                    <a:pt x="269" y="215"/>
                    <a:pt x="277" y="215"/>
                  </a:cubicBezTo>
                  <a:lnTo>
                    <a:pt x="314" y="215"/>
                  </a:lnTo>
                  <a:cubicBezTo>
                    <a:pt x="322" y="215"/>
                    <a:pt x="329" y="221"/>
                    <a:pt x="329" y="229"/>
                  </a:cubicBezTo>
                  <a:lnTo>
                    <a:pt x="329" y="267"/>
                  </a:lnTo>
                  <a:cubicBezTo>
                    <a:pt x="329" y="275"/>
                    <a:pt x="322" y="282"/>
                    <a:pt x="314" y="282"/>
                  </a:cubicBezTo>
                  <a:close/>
                  <a:moveTo>
                    <a:pt x="214" y="282"/>
                  </a:moveTo>
                  <a:lnTo>
                    <a:pt x="177" y="282"/>
                  </a:lnTo>
                  <a:cubicBezTo>
                    <a:pt x="169" y="282"/>
                    <a:pt x="162" y="275"/>
                    <a:pt x="162" y="267"/>
                  </a:cubicBezTo>
                  <a:lnTo>
                    <a:pt x="162" y="229"/>
                  </a:lnTo>
                  <a:cubicBezTo>
                    <a:pt x="162" y="221"/>
                    <a:pt x="169" y="215"/>
                    <a:pt x="177" y="215"/>
                  </a:cubicBezTo>
                  <a:lnTo>
                    <a:pt x="214" y="215"/>
                  </a:lnTo>
                  <a:cubicBezTo>
                    <a:pt x="222" y="215"/>
                    <a:pt x="229" y="221"/>
                    <a:pt x="229" y="229"/>
                  </a:cubicBezTo>
                  <a:lnTo>
                    <a:pt x="229" y="267"/>
                  </a:lnTo>
                  <a:cubicBezTo>
                    <a:pt x="229" y="275"/>
                    <a:pt x="222" y="282"/>
                    <a:pt x="214" y="282"/>
                  </a:cubicBezTo>
                  <a:close/>
                </a:path>
              </a:pathLst>
            </a:custGeom>
            <a:solidFill>
              <a:schemeClr val="bg1"/>
            </a:solidFill>
            <a:ln>
              <a:noFill/>
            </a:ln>
          </p:spPr>
          <p:txBody>
            <a:bodyPr vert="horz" wrap="square" lIns="91299" tIns="45649" rIns="91299" bIns="45649" numCol="1" anchor="t" anchorCtr="0" compatLnSpc="1">
              <a:prstTxWarp prst="textNoShape">
                <a:avLst/>
              </a:prstTxWarp>
            </a:bodyPr>
            <a:lstStyle/>
            <a:p>
              <a:endParaRPr lang="en-US" sz="1798"/>
            </a:p>
          </p:txBody>
        </p:sp>
      </p:grpSp>
      <p:grpSp>
        <p:nvGrpSpPr>
          <p:cNvPr id="8" name="Group 7"/>
          <p:cNvGrpSpPr/>
          <p:nvPr/>
        </p:nvGrpSpPr>
        <p:grpSpPr>
          <a:xfrm>
            <a:off x="5925868" y="5347635"/>
            <a:ext cx="679769" cy="679769"/>
            <a:chOff x="7277633" y="8716131"/>
            <a:chExt cx="1087631" cy="1087631"/>
          </a:xfrm>
        </p:grpSpPr>
        <p:grpSp>
          <p:nvGrpSpPr>
            <p:cNvPr id="61" name="Group 60"/>
            <p:cNvGrpSpPr/>
            <p:nvPr/>
          </p:nvGrpSpPr>
          <p:grpSpPr>
            <a:xfrm>
              <a:off x="7277633" y="8716131"/>
              <a:ext cx="1087631" cy="1087631"/>
              <a:chOff x="912987" y="3985306"/>
              <a:chExt cx="1332461" cy="1332461"/>
            </a:xfrm>
          </p:grpSpPr>
          <p:sp>
            <p:nvSpPr>
              <p:cNvPr id="62" name="Oval 61"/>
              <p:cNvSpPr/>
              <p:nvPr/>
            </p:nvSpPr>
            <p:spPr>
              <a:xfrm>
                <a:off x="912987" y="3985306"/>
                <a:ext cx="1332461" cy="1332461"/>
              </a:xfrm>
              <a:prstGeom prst="ellipse">
                <a:avLst/>
              </a:prstGeom>
              <a:solidFill>
                <a:schemeClr val="accent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bg1"/>
                  </a:solidFill>
                  <a:latin typeface="Montserrat Light" panose="00000400000000000000" pitchFamily="50" charset="0"/>
                </a:endParaRPr>
              </a:p>
            </p:txBody>
          </p:sp>
          <p:sp>
            <p:nvSpPr>
              <p:cNvPr id="66" name="Oval 65"/>
              <p:cNvSpPr/>
              <p:nvPr/>
            </p:nvSpPr>
            <p:spPr>
              <a:xfrm>
                <a:off x="1008481" y="4080800"/>
                <a:ext cx="1141474" cy="1141474"/>
              </a:xfrm>
              <a:prstGeom prst="ellipse">
                <a:avLst/>
              </a:prstGeom>
              <a:solidFill>
                <a:schemeClr val="accent2">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bg1"/>
                  </a:solidFill>
                  <a:latin typeface="Montserrat Light" panose="00000400000000000000" pitchFamily="50" charset="0"/>
                </a:endParaRPr>
              </a:p>
            </p:txBody>
          </p:sp>
          <p:sp>
            <p:nvSpPr>
              <p:cNvPr id="67" name="Oval 66"/>
              <p:cNvSpPr/>
              <p:nvPr/>
            </p:nvSpPr>
            <p:spPr>
              <a:xfrm>
                <a:off x="1108900" y="4181219"/>
                <a:ext cx="940635" cy="94063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solidFill>
                    <a:schemeClr val="bg1"/>
                  </a:solidFill>
                  <a:latin typeface="Montserrat SemiBold" panose="00000700000000000000" pitchFamily="2" charset="0"/>
                </a:endParaRPr>
              </a:p>
            </p:txBody>
          </p:sp>
        </p:grpSp>
        <p:sp>
          <p:nvSpPr>
            <p:cNvPr id="77" name="Freeform 76"/>
            <p:cNvSpPr>
              <a:spLocks noEditPoints="1"/>
            </p:cNvSpPr>
            <p:nvPr/>
          </p:nvSpPr>
          <p:spPr bwMode="auto">
            <a:xfrm>
              <a:off x="7696181" y="9149474"/>
              <a:ext cx="250535" cy="220945"/>
            </a:xfrm>
            <a:custGeom>
              <a:avLst/>
              <a:gdLst>
                <a:gd name="T0" fmla="*/ 490 w 669"/>
                <a:gd name="T1" fmla="*/ 241 h 591"/>
                <a:gd name="T2" fmla="*/ 480 w 669"/>
                <a:gd name="T3" fmla="*/ 231 h 591"/>
                <a:gd name="T4" fmla="*/ 593 w 669"/>
                <a:gd name="T5" fmla="*/ 118 h 591"/>
                <a:gd name="T6" fmla="*/ 602 w 669"/>
                <a:gd name="T7" fmla="*/ 128 h 591"/>
                <a:gd name="T8" fmla="*/ 490 w 669"/>
                <a:gd name="T9" fmla="*/ 241 h 591"/>
                <a:gd name="T10" fmla="*/ 453 w 669"/>
                <a:gd name="T11" fmla="*/ 204 h 591"/>
                <a:gd name="T12" fmla="*/ 443 w 669"/>
                <a:gd name="T13" fmla="*/ 194 h 591"/>
                <a:gd name="T14" fmla="*/ 556 w 669"/>
                <a:gd name="T15" fmla="*/ 81 h 591"/>
                <a:gd name="T16" fmla="*/ 566 w 669"/>
                <a:gd name="T17" fmla="*/ 91 h 591"/>
                <a:gd name="T18" fmla="*/ 453 w 669"/>
                <a:gd name="T19" fmla="*/ 204 h 591"/>
                <a:gd name="T20" fmla="*/ 538 w 669"/>
                <a:gd name="T21" fmla="*/ 515 h 591"/>
                <a:gd name="T22" fmla="*/ 562 w 669"/>
                <a:gd name="T23" fmla="*/ 539 h 591"/>
                <a:gd name="T24" fmla="*/ 538 w 669"/>
                <a:gd name="T25" fmla="*/ 563 h 591"/>
                <a:gd name="T26" fmla="*/ 514 w 669"/>
                <a:gd name="T27" fmla="*/ 539 h 591"/>
                <a:gd name="T28" fmla="*/ 538 w 669"/>
                <a:gd name="T29" fmla="*/ 515 h 591"/>
                <a:gd name="T30" fmla="*/ 661 w 669"/>
                <a:gd name="T31" fmla="*/ 81 h 591"/>
                <a:gd name="T32" fmla="*/ 603 w 669"/>
                <a:gd name="T33" fmla="*/ 22 h 591"/>
                <a:gd name="T34" fmla="*/ 573 w 669"/>
                <a:gd name="T35" fmla="*/ 22 h 591"/>
                <a:gd name="T36" fmla="*/ 567 w 669"/>
                <a:gd name="T37" fmla="*/ 40 h 591"/>
                <a:gd name="T38" fmla="*/ 555 w 669"/>
                <a:gd name="T39" fmla="*/ 44 h 591"/>
                <a:gd name="T40" fmla="*/ 555 w 669"/>
                <a:gd name="T41" fmla="*/ 44 h 591"/>
                <a:gd name="T42" fmla="*/ 402 w 669"/>
                <a:gd name="T43" fmla="*/ 196 h 591"/>
                <a:gd name="T44" fmla="*/ 393 w 669"/>
                <a:gd name="T45" fmla="*/ 234 h 591"/>
                <a:gd name="T46" fmla="*/ 409 w 669"/>
                <a:gd name="T47" fmla="*/ 251 h 591"/>
                <a:gd name="T48" fmla="*/ 409 w 669"/>
                <a:gd name="T49" fmla="*/ 250 h 591"/>
                <a:gd name="T50" fmla="*/ 411 w 669"/>
                <a:gd name="T51" fmla="*/ 252 h 591"/>
                <a:gd name="T52" fmla="*/ 377 w 669"/>
                <a:gd name="T53" fmla="*/ 285 h 591"/>
                <a:gd name="T54" fmla="*/ 267 w 669"/>
                <a:gd name="T55" fmla="*/ 175 h 591"/>
                <a:gd name="T56" fmla="*/ 233 w 669"/>
                <a:gd name="T57" fmla="*/ 46 h 591"/>
                <a:gd name="T58" fmla="*/ 105 w 669"/>
                <a:gd name="T59" fmla="*/ 12 h 591"/>
                <a:gd name="T60" fmla="*/ 180 w 669"/>
                <a:gd name="T61" fmla="*/ 87 h 591"/>
                <a:gd name="T62" fmla="*/ 160 w 669"/>
                <a:gd name="T63" fmla="*/ 160 h 591"/>
                <a:gd name="T64" fmla="*/ 87 w 669"/>
                <a:gd name="T65" fmla="*/ 180 h 591"/>
                <a:gd name="T66" fmla="*/ 12 w 669"/>
                <a:gd name="T67" fmla="*/ 105 h 591"/>
                <a:gd name="T68" fmla="*/ 46 w 669"/>
                <a:gd name="T69" fmla="*/ 233 h 591"/>
                <a:gd name="T70" fmla="*/ 181 w 669"/>
                <a:gd name="T71" fmla="*/ 265 h 591"/>
                <a:gd name="T72" fmla="*/ 181 w 669"/>
                <a:gd name="T73" fmla="*/ 266 h 591"/>
                <a:gd name="T74" fmla="*/ 289 w 669"/>
                <a:gd name="T75" fmla="*/ 373 h 591"/>
                <a:gd name="T76" fmla="*/ 186 w 669"/>
                <a:gd name="T77" fmla="*/ 476 h 591"/>
                <a:gd name="T78" fmla="*/ 181 w 669"/>
                <a:gd name="T79" fmla="*/ 471 h 591"/>
                <a:gd name="T80" fmla="*/ 152 w 669"/>
                <a:gd name="T81" fmla="*/ 494 h 591"/>
                <a:gd name="T82" fmla="*/ 103 w 669"/>
                <a:gd name="T83" fmla="*/ 571 h 591"/>
                <a:gd name="T84" fmla="*/ 116 w 669"/>
                <a:gd name="T85" fmla="*/ 583 h 591"/>
                <a:gd name="T86" fmla="*/ 193 w 669"/>
                <a:gd name="T87" fmla="*/ 534 h 591"/>
                <a:gd name="T88" fmla="*/ 216 w 669"/>
                <a:gd name="T89" fmla="*/ 506 h 591"/>
                <a:gd name="T90" fmla="*/ 210 w 669"/>
                <a:gd name="T91" fmla="*/ 500 h 591"/>
                <a:gd name="T92" fmla="*/ 313 w 669"/>
                <a:gd name="T93" fmla="*/ 397 h 591"/>
                <a:gd name="T94" fmla="*/ 489 w 669"/>
                <a:gd name="T95" fmla="*/ 573 h 591"/>
                <a:gd name="T96" fmla="*/ 533 w 669"/>
                <a:gd name="T97" fmla="*/ 591 h 591"/>
                <a:gd name="T98" fmla="*/ 577 w 669"/>
                <a:gd name="T99" fmla="*/ 573 h 591"/>
                <a:gd name="T100" fmla="*/ 577 w 669"/>
                <a:gd name="T101" fmla="*/ 485 h 591"/>
                <a:gd name="T102" fmla="*/ 401 w 669"/>
                <a:gd name="T103" fmla="*/ 309 h 591"/>
                <a:gd name="T104" fmla="*/ 434 w 669"/>
                <a:gd name="T105" fmla="*/ 276 h 591"/>
                <a:gd name="T106" fmla="*/ 448 w 669"/>
                <a:gd name="T107" fmla="*/ 291 h 591"/>
                <a:gd name="T108" fmla="*/ 488 w 669"/>
                <a:gd name="T109" fmla="*/ 281 h 591"/>
                <a:gd name="T110" fmla="*/ 638 w 669"/>
                <a:gd name="T111" fmla="*/ 131 h 591"/>
                <a:gd name="T112" fmla="*/ 640 w 669"/>
                <a:gd name="T113" fmla="*/ 129 h 591"/>
                <a:gd name="T114" fmla="*/ 639 w 669"/>
                <a:gd name="T115" fmla="*/ 128 h 591"/>
                <a:gd name="T116" fmla="*/ 644 w 669"/>
                <a:gd name="T117" fmla="*/ 116 h 591"/>
                <a:gd name="T118" fmla="*/ 661 w 669"/>
                <a:gd name="T119" fmla="*/ 110 h 591"/>
                <a:gd name="T120" fmla="*/ 661 w 669"/>
                <a:gd name="T121" fmla="*/ 81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9" h="591">
                  <a:moveTo>
                    <a:pt x="490" y="241"/>
                  </a:moveTo>
                  <a:lnTo>
                    <a:pt x="480" y="231"/>
                  </a:lnTo>
                  <a:lnTo>
                    <a:pt x="593" y="118"/>
                  </a:lnTo>
                  <a:lnTo>
                    <a:pt x="602" y="128"/>
                  </a:lnTo>
                  <a:lnTo>
                    <a:pt x="490" y="241"/>
                  </a:lnTo>
                  <a:close/>
                  <a:moveTo>
                    <a:pt x="453" y="204"/>
                  </a:moveTo>
                  <a:lnTo>
                    <a:pt x="443" y="194"/>
                  </a:lnTo>
                  <a:lnTo>
                    <a:pt x="556" y="81"/>
                  </a:lnTo>
                  <a:lnTo>
                    <a:pt x="566" y="91"/>
                  </a:lnTo>
                  <a:lnTo>
                    <a:pt x="453" y="204"/>
                  </a:lnTo>
                  <a:close/>
                  <a:moveTo>
                    <a:pt x="538" y="515"/>
                  </a:moveTo>
                  <a:cubicBezTo>
                    <a:pt x="551" y="515"/>
                    <a:pt x="562" y="526"/>
                    <a:pt x="562" y="539"/>
                  </a:cubicBezTo>
                  <a:cubicBezTo>
                    <a:pt x="562" y="552"/>
                    <a:pt x="551" y="563"/>
                    <a:pt x="538" y="563"/>
                  </a:cubicBezTo>
                  <a:cubicBezTo>
                    <a:pt x="525" y="563"/>
                    <a:pt x="514" y="552"/>
                    <a:pt x="514" y="539"/>
                  </a:cubicBezTo>
                  <a:cubicBezTo>
                    <a:pt x="514" y="526"/>
                    <a:pt x="525" y="515"/>
                    <a:pt x="538" y="515"/>
                  </a:cubicBezTo>
                  <a:close/>
                  <a:moveTo>
                    <a:pt x="661" y="81"/>
                  </a:moveTo>
                  <a:lnTo>
                    <a:pt x="603" y="22"/>
                  </a:lnTo>
                  <a:cubicBezTo>
                    <a:pt x="594" y="14"/>
                    <a:pt x="581" y="14"/>
                    <a:pt x="573" y="22"/>
                  </a:cubicBezTo>
                  <a:cubicBezTo>
                    <a:pt x="568" y="27"/>
                    <a:pt x="567" y="33"/>
                    <a:pt x="567" y="40"/>
                  </a:cubicBezTo>
                  <a:cubicBezTo>
                    <a:pt x="563" y="40"/>
                    <a:pt x="559" y="41"/>
                    <a:pt x="555" y="44"/>
                  </a:cubicBezTo>
                  <a:lnTo>
                    <a:pt x="555" y="44"/>
                  </a:lnTo>
                  <a:lnTo>
                    <a:pt x="402" y="196"/>
                  </a:lnTo>
                  <a:cubicBezTo>
                    <a:pt x="404" y="209"/>
                    <a:pt x="400" y="223"/>
                    <a:pt x="393" y="234"/>
                  </a:cubicBezTo>
                  <a:lnTo>
                    <a:pt x="409" y="251"/>
                  </a:lnTo>
                  <a:lnTo>
                    <a:pt x="409" y="250"/>
                  </a:lnTo>
                  <a:lnTo>
                    <a:pt x="411" y="252"/>
                  </a:lnTo>
                  <a:lnTo>
                    <a:pt x="377" y="285"/>
                  </a:lnTo>
                  <a:lnTo>
                    <a:pt x="267" y="175"/>
                  </a:lnTo>
                  <a:cubicBezTo>
                    <a:pt x="279" y="131"/>
                    <a:pt x="268" y="81"/>
                    <a:pt x="233" y="46"/>
                  </a:cubicBezTo>
                  <a:cubicBezTo>
                    <a:pt x="198" y="12"/>
                    <a:pt x="149" y="0"/>
                    <a:pt x="105" y="12"/>
                  </a:cubicBezTo>
                  <a:lnTo>
                    <a:pt x="180" y="87"/>
                  </a:lnTo>
                  <a:lnTo>
                    <a:pt x="160" y="160"/>
                  </a:lnTo>
                  <a:lnTo>
                    <a:pt x="87" y="180"/>
                  </a:lnTo>
                  <a:lnTo>
                    <a:pt x="12" y="105"/>
                  </a:lnTo>
                  <a:cubicBezTo>
                    <a:pt x="0" y="149"/>
                    <a:pt x="12" y="198"/>
                    <a:pt x="46" y="233"/>
                  </a:cubicBezTo>
                  <a:cubicBezTo>
                    <a:pt x="83" y="269"/>
                    <a:pt x="135" y="280"/>
                    <a:pt x="181" y="265"/>
                  </a:cubicBezTo>
                  <a:lnTo>
                    <a:pt x="181" y="266"/>
                  </a:lnTo>
                  <a:lnTo>
                    <a:pt x="289" y="373"/>
                  </a:lnTo>
                  <a:lnTo>
                    <a:pt x="186" y="476"/>
                  </a:lnTo>
                  <a:lnTo>
                    <a:pt x="181" y="471"/>
                  </a:lnTo>
                  <a:lnTo>
                    <a:pt x="152" y="494"/>
                  </a:lnTo>
                  <a:lnTo>
                    <a:pt x="103" y="571"/>
                  </a:lnTo>
                  <a:lnTo>
                    <a:pt x="116" y="583"/>
                  </a:lnTo>
                  <a:lnTo>
                    <a:pt x="193" y="534"/>
                  </a:lnTo>
                  <a:lnTo>
                    <a:pt x="216" y="506"/>
                  </a:lnTo>
                  <a:lnTo>
                    <a:pt x="210" y="500"/>
                  </a:lnTo>
                  <a:lnTo>
                    <a:pt x="313" y="397"/>
                  </a:lnTo>
                  <a:lnTo>
                    <a:pt x="489" y="573"/>
                  </a:lnTo>
                  <a:cubicBezTo>
                    <a:pt x="501" y="585"/>
                    <a:pt x="517" y="591"/>
                    <a:pt x="533" y="591"/>
                  </a:cubicBezTo>
                  <a:cubicBezTo>
                    <a:pt x="549" y="591"/>
                    <a:pt x="565" y="585"/>
                    <a:pt x="577" y="573"/>
                  </a:cubicBezTo>
                  <a:cubicBezTo>
                    <a:pt x="601" y="549"/>
                    <a:pt x="601" y="509"/>
                    <a:pt x="577" y="485"/>
                  </a:cubicBezTo>
                  <a:lnTo>
                    <a:pt x="401" y="309"/>
                  </a:lnTo>
                  <a:lnTo>
                    <a:pt x="434" y="276"/>
                  </a:lnTo>
                  <a:lnTo>
                    <a:pt x="448" y="291"/>
                  </a:lnTo>
                  <a:cubicBezTo>
                    <a:pt x="460" y="283"/>
                    <a:pt x="474" y="280"/>
                    <a:pt x="488" y="281"/>
                  </a:cubicBezTo>
                  <a:lnTo>
                    <a:pt x="638" y="131"/>
                  </a:lnTo>
                  <a:lnTo>
                    <a:pt x="640" y="129"/>
                  </a:lnTo>
                  <a:lnTo>
                    <a:pt x="639" y="128"/>
                  </a:lnTo>
                  <a:cubicBezTo>
                    <a:pt x="642" y="125"/>
                    <a:pt x="644" y="120"/>
                    <a:pt x="644" y="116"/>
                  </a:cubicBezTo>
                  <a:cubicBezTo>
                    <a:pt x="650" y="117"/>
                    <a:pt x="657" y="115"/>
                    <a:pt x="661" y="110"/>
                  </a:cubicBezTo>
                  <a:cubicBezTo>
                    <a:pt x="669" y="102"/>
                    <a:pt x="669" y="89"/>
                    <a:pt x="661" y="81"/>
                  </a:cubicBezTo>
                  <a:close/>
                </a:path>
              </a:pathLst>
            </a:custGeom>
            <a:solidFill>
              <a:schemeClr val="bg1"/>
            </a:solidFill>
            <a:ln>
              <a:noFill/>
            </a:ln>
          </p:spPr>
          <p:txBody>
            <a:bodyPr vert="horz" wrap="square" lIns="91299" tIns="45649" rIns="91299" bIns="45649" numCol="1" anchor="t" anchorCtr="0" compatLnSpc="1">
              <a:prstTxWarp prst="textNoShape">
                <a:avLst/>
              </a:prstTxWarp>
            </a:bodyPr>
            <a:lstStyle/>
            <a:p>
              <a:endParaRPr lang="en-US" sz="1798"/>
            </a:p>
          </p:txBody>
        </p:sp>
      </p:grpSp>
      <p:grpSp>
        <p:nvGrpSpPr>
          <p:cNvPr id="9" name="Group 8"/>
          <p:cNvGrpSpPr/>
          <p:nvPr/>
        </p:nvGrpSpPr>
        <p:grpSpPr>
          <a:xfrm>
            <a:off x="8987682" y="5309031"/>
            <a:ext cx="679769" cy="679769"/>
            <a:chOff x="12701325" y="8645126"/>
            <a:chExt cx="1087631" cy="1087631"/>
          </a:xfrm>
        </p:grpSpPr>
        <p:grpSp>
          <p:nvGrpSpPr>
            <p:cNvPr id="57" name="Group 56"/>
            <p:cNvGrpSpPr/>
            <p:nvPr/>
          </p:nvGrpSpPr>
          <p:grpSpPr>
            <a:xfrm>
              <a:off x="12701325" y="8645126"/>
              <a:ext cx="1087631" cy="1087631"/>
              <a:chOff x="912987" y="3985306"/>
              <a:chExt cx="1332461" cy="1332461"/>
            </a:xfrm>
          </p:grpSpPr>
          <p:sp>
            <p:nvSpPr>
              <p:cNvPr id="58" name="Oval 57"/>
              <p:cNvSpPr/>
              <p:nvPr/>
            </p:nvSpPr>
            <p:spPr>
              <a:xfrm>
                <a:off x="912987" y="3985306"/>
                <a:ext cx="1332461" cy="1332461"/>
              </a:xfrm>
              <a:prstGeom prst="ellipse">
                <a:avLst/>
              </a:prstGeom>
              <a:solidFill>
                <a:schemeClr val="accent4">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bg1"/>
                  </a:solidFill>
                  <a:latin typeface="Montserrat Light" panose="00000400000000000000" pitchFamily="50" charset="0"/>
                </a:endParaRPr>
              </a:p>
            </p:txBody>
          </p:sp>
          <p:sp>
            <p:nvSpPr>
              <p:cNvPr id="59" name="Oval 58"/>
              <p:cNvSpPr/>
              <p:nvPr/>
            </p:nvSpPr>
            <p:spPr>
              <a:xfrm>
                <a:off x="1008481" y="4080800"/>
                <a:ext cx="1141474" cy="1141474"/>
              </a:xfrm>
              <a:prstGeom prst="ellipse">
                <a:avLst/>
              </a:prstGeom>
              <a:solidFill>
                <a:schemeClr val="accent4">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solidFill>
                    <a:schemeClr val="bg1"/>
                  </a:solidFill>
                  <a:latin typeface="Montserrat Light" panose="00000400000000000000" pitchFamily="50" charset="0"/>
                </a:endParaRPr>
              </a:p>
            </p:txBody>
          </p:sp>
          <p:sp>
            <p:nvSpPr>
              <p:cNvPr id="60" name="Oval 59"/>
              <p:cNvSpPr/>
              <p:nvPr/>
            </p:nvSpPr>
            <p:spPr>
              <a:xfrm>
                <a:off x="1108900" y="4181219"/>
                <a:ext cx="940635" cy="94063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solidFill>
                    <a:schemeClr val="bg1"/>
                  </a:solidFill>
                  <a:latin typeface="Montserrat SemiBold" panose="00000700000000000000" pitchFamily="2" charset="0"/>
                </a:endParaRPr>
              </a:p>
            </p:txBody>
          </p:sp>
        </p:grpSp>
        <p:sp>
          <p:nvSpPr>
            <p:cNvPr id="79" name="Freeform 207"/>
            <p:cNvSpPr>
              <a:spLocks noEditPoints="1"/>
            </p:cNvSpPr>
            <p:nvPr/>
          </p:nvSpPr>
          <p:spPr bwMode="auto">
            <a:xfrm>
              <a:off x="13130722" y="9036055"/>
              <a:ext cx="228837" cy="305772"/>
            </a:xfrm>
            <a:custGeom>
              <a:avLst/>
              <a:gdLst>
                <a:gd name="T0" fmla="*/ 609 w 609"/>
                <a:gd name="T1" fmla="*/ 813 h 813"/>
                <a:gd name="T2" fmla="*/ 0 w 609"/>
                <a:gd name="T3" fmla="*/ 813 h 813"/>
                <a:gd name="T4" fmla="*/ 0 w 609"/>
                <a:gd name="T5" fmla="*/ 102 h 813"/>
                <a:gd name="T6" fmla="*/ 78 w 609"/>
                <a:gd name="T7" fmla="*/ 102 h 813"/>
                <a:gd name="T8" fmla="*/ 102 w 609"/>
                <a:gd name="T9" fmla="*/ 102 h 813"/>
                <a:gd name="T10" fmla="*/ 153 w 609"/>
                <a:gd name="T11" fmla="*/ 102 h 813"/>
                <a:gd name="T12" fmla="*/ 153 w 609"/>
                <a:gd name="T13" fmla="*/ 51 h 813"/>
                <a:gd name="T14" fmla="*/ 232 w 609"/>
                <a:gd name="T15" fmla="*/ 51 h 813"/>
                <a:gd name="T16" fmla="*/ 304 w 609"/>
                <a:gd name="T17" fmla="*/ 0 h 813"/>
                <a:gd name="T18" fmla="*/ 376 w 609"/>
                <a:gd name="T19" fmla="*/ 51 h 813"/>
                <a:gd name="T20" fmla="*/ 456 w 609"/>
                <a:gd name="T21" fmla="*/ 51 h 813"/>
                <a:gd name="T22" fmla="*/ 456 w 609"/>
                <a:gd name="T23" fmla="*/ 102 h 813"/>
                <a:gd name="T24" fmla="*/ 506 w 609"/>
                <a:gd name="T25" fmla="*/ 102 h 813"/>
                <a:gd name="T26" fmla="*/ 525 w 609"/>
                <a:gd name="T27" fmla="*/ 102 h 813"/>
                <a:gd name="T28" fmla="*/ 609 w 609"/>
                <a:gd name="T29" fmla="*/ 102 h 813"/>
                <a:gd name="T30" fmla="*/ 609 w 609"/>
                <a:gd name="T31" fmla="*/ 813 h 813"/>
                <a:gd name="T32" fmla="*/ 456 w 609"/>
                <a:gd name="T33" fmla="*/ 357 h 813"/>
                <a:gd name="T34" fmla="*/ 152 w 609"/>
                <a:gd name="T35" fmla="*/ 357 h 813"/>
                <a:gd name="T36" fmla="*/ 152 w 609"/>
                <a:gd name="T37" fmla="*/ 307 h 813"/>
                <a:gd name="T38" fmla="*/ 456 w 609"/>
                <a:gd name="T39" fmla="*/ 307 h 813"/>
                <a:gd name="T40" fmla="*/ 456 w 609"/>
                <a:gd name="T41" fmla="*/ 357 h 813"/>
                <a:gd name="T42" fmla="*/ 456 w 609"/>
                <a:gd name="T43" fmla="*/ 153 h 813"/>
                <a:gd name="T44" fmla="*/ 456 w 609"/>
                <a:gd name="T45" fmla="*/ 204 h 813"/>
                <a:gd name="T46" fmla="*/ 153 w 609"/>
                <a:gd name="T47" fmla="*/ 204 h 813"/>
                <a:gd name="T48" fmla="*/ 153 w 609"/>
                <a:gd name="T49" fmla="*/ 153 h 813"/>
                <a:gd name="T50" fmla="*/ 102 w 609"/>
                <a:gd name="T51" fmla="*/ 153 h 813"/>
                <a:gd name="T52" fmla="*/ 102 w 609"/>
                <a:gd name="T53" fmla="*/ 153 h 813"/>
                <a:gd name="T54" fmla="*/ 51 w 609"/>
                <a:gd name="T55" fmla="*/ 153 h 813"/>
                <a:gd name="T56" fmla="*/ 51 w 609"/>
                <a:gd name="T57" fmla="*/ 762 h 813"/>
                <a:gd name="T58" fmla="*/ 558 w 609"/>
                <a:gd name="T59" fmla="*/ 762 h 813"/>
                <a:gd name="T60" fmla="*/ 558 w 609"/>
                <a:gd name="T61" fmla="*/ 153 h 813"/>
                <a:gd name="T62" fmla="*/ 506 w 609"/>
                <a:gd name="T63" fmla="*/ 153 h 813"/>
                <a:gd name="T64" fmla="*/ 506 w 609"/>
                <a:gd name="T65" fmla="*/ 153 h 813"/>
                <a:gd name="T66" fmla="*/ 456 w 609"/>
                <a:gd name="T67" fmla="*/ 153 h 813"/>
                <a:gd name="T68" fmla="*/ 456 w 609"/>
                <a:gd name="T69" fmla="*/ 660 h 813"/>
                <a:gd name="T70" fmla="*/ 152 w 609"/>
                <a:gd name="T71" fmla="*/ 660 h 813"/>
                <a:gd name="T72" fmla="*/ 152 w 609"/>
                <a:gd name="T73" fmla="*/ 610 h 813"/>
                <a:gd name="T74" fmla="*/ 456 w 609"/>
                <a:gd name="T75" fmla="*/ 610 h 813"/>
                <a:gd name="T76" fmla="*/ 456 w 609"/>
                <a:gd name="T77" fmla="*/ 660 h 813"/>
                <a:gd name="T78" fmla="*/ 456 w 609"/>
                <a:gd name="T79" fmla="*/ 559 h 813"/>
                <a:gd name="T80" fmla="*/ 152 w 609"/>
                <a:gd name="T81" fmla="*/ 559 h 813"/>
                <a:gd name="T82" fmla="*/ 152 w 609"/>
                <a:gd name="T83" fmla="*/ 508 h 813"/>
                <a:gd name="T84" fmla="*/ 456 w 609"/>
                <a:gd name="T85" fmla="*/ 508 h 813"/>
                <a:gd name="T86" fmla="*/ 456 w 609"/>
                <a:gd name="T87" fmla="*/ 559 h 813"/>
                <a:gd name="T88" fmla="*/ 456 w 609"/>
                <a:gd name="T89" fmla="*/ 457 h 813"/>
                <a:gd name="T90" fmla="*/ 152 w 609"/>
                <a:gd name="T91" fmla="*/ 457 h 813"/>
                <a:gd name="T92" fmla="*/ 152 w 609"/>
                <a:gd name="T93" fmla="*/ 407 h 813"/>
                <a:gd name="T94" fmla="*/ 456 w 609"/>
                <a:gd name="T95" fmla="*/ 407 h 813"/>
                <a:gd name="T96" fmla="*/ 456 w 609"/>
                <a:gd name="T97" fmla="*/ 457 h 813"/>
                <a:gd name="T98" fmla="*/ 204 w 609"/>
                <a:gd name="T99" fmla="*/ 153 h 813"/>
                <a:gd name="T100" fmla="*/ 405 w 609"/>
                <a:gd name="T101" fmla="*/ 153 h 813"/>
                <a:gd name="T102" fmla="*/ 405 w 609"/>
                <a:gd name="T103" fmla="*/ 102 h 813"/>
                <a:gd name="T104" fmla="*/ 330 w 609"/>
                <a:gd name="T105" fmla="*/ 102 h 813"/>
                <a:gd name="T106" fmla="*/ 330 w 609"/>
                <a:gd name="T107" fmla="*/ 77 h 813"/>
                <a:gd name="T108" fmla="*/ 304 w 609"/>
                <a:gd name="T109" fmla="*/ 51 h 813"/>
                <a:gd name="T110" fmla="*/ 279 w 609"/>
                <a:gd name="T111" fmla="*/ 77 h 813"/>
                <a:gd name="T112" fmla="*/ 279 w 609"/>
                <a:gd name="T113" fmla="*/ 102 h 813"/>
                <a:gd name="T114" fmla="*/ 204 w 609"/>
                <a:gd name="T115" fmla="*/ 102 h 813"/>
                <a:gd name="T116" fmla="*/ 204 w 609"/>
                <a:gd name="T117" fmla="*/ 15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9" h="813">
                  <a:moveTo>
                    <a:pt x="609" y="813"/>
                  </a:moveTo>
                  <a:lnTo>
                    <a:pt x="0" y="813"/>
                  </a:lnTo>
                  <a:lnTo>
                    <a:pt x="0" y="102"/>
                  </a:lnTo>
                  <a:lnTo>
                    <a:pt x="78" y="102"/>
                  </a:lnTo>
                  <a:lnTo>
                    <a:pt x="102" y="102"/>
                  </a:lnTo>
                  <a:lnTo>
                    <a:pt x="153" y="102"/>
                  </a:lnTo>
                  <a:lnTo>
                    <a:pt x="153" y="51"/>
                  </a:lnTo>
                  <a:lnTo>
                    <a:pt x="232" y="51"/>
                  </a:lnTo>
                  <a:cubicBezTo>
                    <a:pt x="243" y="22"/>
                    <a:pt x="271" y="0"/>
                    <a:pt x="304" y="0"/>
                  </a:cubicBezTo>
                  <a:cubicBezTo>
                    <a:pt x="337" y="0"/>
                    <a:pt x="366" y="22"/>
                    <a:pt x="376" y="51"/>
                  </a:cubicBezTo>
                  <a:lnTo>
                    <a:pt x="456" y="51"/>
                  </a:lnTo>
                  <a:lnTo>
                    <a:pt x="456" y="102"/>
                  </a:lnTo>
                  <a:lnTo>
                    <a:pt x="506" y="102"/>
                  </a:lnTo>
                  <a:lnTo>
                    <a:pt x="525" y="102"/>
                  </a:lnTo>
                  <a:lnTo>
                    <a:pt x="609" y="102"/>
                  </a:lnTo>
                  <a:lnTo>
                    <a:pt x="609" y="813"/>
                  </a:lnTo>
                  <a:close/>
                  <a:moveTo>
                    <a:pt x="456" y="357"/>
                  </a:moveTo>
                  <a:lnTo>
                    <a:pt x="152" y="357"/>
                  </a:lnTo>
                  <a:lnTo>
                    <a:pt x="152" y="307"/>
                  </a:lnTo>
                  <a:lnTo>
                    <a:pt x="456" y="307"/>
                  </a:lnTo>
                  <a:lnTo>
                    <a:pt x="456" y="357"/>
                  </a:lnTo>
                  <a:close/>
                  <a:moveTo>
                    <a:pt x="456" y="153"/>
                  </a:moveTo>
                  <a:lnTo>
                    <a:pt x="456" y="204"/>
                  </a:lnTo>
                  <a:lnTo>
                    <a:pt x="153" y="204"/>
                  </a:lnTo>
                  <a:lnTo>
                    <a:pt x="153" y="153"/>
                  </a:lnTo>
                  <a:lnTo>
                    <a:pt x="102" y="153"/>
                  </a:lnTo>
                  <a:lnTo>
                    <a:pt x="102" y="153"/>
                  </a:lnTo>
                  <a:lnTo>
                    <a:pt x="51" y="153"/>
                  </a:lnTo>
                  <a:lnTo>
                    <a:pt x="51" y="762"/>
                  </a:lnTo>
                  <a:lnTo>
                    <a:pt x="558" y="762"/>
                  </a:lnTo>
                  <a:lnTo>
                    <a:pt x="558" y="153"/>
                  </a:lnTo>
                  <a:lnTo>
                    <a:pt x="506" y="153"/>
                  </a:lnTo>
                  <a:lnTo>
                    <a:pt x="506" y="153"/>
                  </a:lnTo>
                  <a:lnTo>
                    <a:pt x="456" y="153"/>
                  </a:lnTo>
                  <a:close/>
                  <a:moveTo>
                    <a:pt x="456" y="660"/>
                  </a:moveTo>
                  <a:lnTo>
                    <a:pt x="152" y="660"/>
                  </a:lnTo>
                  <a:lnTo>
                    <a:pt x="152" y="610"/>
                  </a:lnTo>
                  <a:lnTo>
                    <a:pt x="456" y="610"/>
                  </a:lnTo>
                  <a:lnTo>
                    <a:pt x="456" y="660"/>
                  </a:lnTo>
                  <a:close/>
                  <a:moveTo>
                    <a:pt x="456" y="559"/>
                  </a:moveTo>
                  <a:lnTo>
                    <a:pt x="152" y="559"/>
                  </a:lnTo>
                  <a:lnTo>
                    <a:pt x="152" y="508"/>
                  </a:lnTo>
                  <a:lnTo>
                    <a:pt x="456" y="508"/>
                  </a:lnTo>
                  <a:lnTo>
                    <a:pt x="456" y="559"/>
                  </a:lnTo>
                  <a:close/>
                  <a:moveTo>
                    <a:pt x="456" y="457"/>
                  </a:moveTo>
                  <a:lnTo>
                    <a:pt x="152" y="457"/>
                  </a:lnTo>
                  <a:lnTo>
                    <a:pt x="152" y="407"/>
                  </a:lnTo>
                  <a:lnTo>
                    <a:pt x="456" y="407"/>
                  </a:lnTo>
                  <a:lnTo>
                    <a:pt x="456" y="457"/>
                  </a:lnTo>
                  <a:close/>
                  <a:moveTo>
                    <a:pt x="204" y="153"/>
                  </a:moveTo>
                  <a:lnTo>
                    <a:pt x="405" y="153"/>
                  </a:lnTo>
                  <a:lnTo>
                    <a:pt x="405" y="102"/>
                  </a:lnTo>
                  <a:lnTo>
                    <a:pt x="330" y="102"/>
                  </a:lnTo>
                  <a:lnTo>
                    <a:pt x="330" y="77"/>
                  </a:lnTo>
                  <a:cubicBezTo>
                    <a:pt x="330" y="63"/>
                    <a:pt x="318" y="51"/>
                    <a:pt x="304" y="51"/>
                  </a:cubicBezTo>
                  <a:cubicBezTo>
                    <a:pt x="290" y="51"/>
                    <a:pt x="279" y="63"/>
                    <a:pt x="279" y="77"/>
                  </a:cubicBezTo>
                  <a:lnTo>
                    <a:pt x="279" y="102"/>
                  </a:lnTo>
                  <a:lnTo>
                    <a:pt x="204" y="102"/>
                  </a:lnTo>
                  <a:lnTo>
                    <a:pt x="204" y="153"/>
                  </a:lnTo>
                  <a:close/>
                </a:path>
              </a:pathLst>
            </a:custGeom>
            <a:solidFill>
              <a:schemeClr val="bg1"/>
            </a:solidFill>
            <a:ln>
              <a:noFill/>
            </a:ln>
          </p:spPr>
          <p:txBody>
            <a:bodyPr vert="horz" wrap="square" lIns="91299" tIns="45649" rIns="91299" bIns="45649" numCol="1" anchor="t" anchorCtr="0" compatLnSpc="1">
              <a:prstTxWarp prst="textNoShape">
                <a:avLst/>
              </a:prstTxWarp>
            </a:bodyPr>
            <a:lstStyle/>
            <a:p>
              <a:endParaRPr lang="en-US" sz="1798" dirty="0"/>
            </a:p>
          </p:txBody>
        </p:sp>
      </p:grpSp>
      <p:pic>
        <p:nvPicPr>
          <p:cNvPr id="19" name="Picture Placeholder 18">
            <a:extLst>
              <a:ext uri="{FF2B5EF4-FFF2-40B4-BE49-F238E27FC236}">
                <a16:creationId xmlns:a16="http://schemas.microsoft.com/office/drawing/2014/main" id="{38F5F90E-E84A-A049-4EC5-2A0D048A635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050" t="5098" r="3050" b="-220"/>
          <a:stretch>
            <a:fillRect/>
          </a:stretch>
        </p:blipFill>
        <p:spPr>
          <a:xfrm>
            <a:off x="7389813" y="2387600"/>
            <a:ext cx="3200400" cy="2057400"/>
          </a:xfrm>
          <a:solidFill>
            <a:schemeClr val="bg1">
              <a:lumMod val="85000"/>
            </a:schemeClr>
          </a:solidFill>
        </p:spPr>
      </p:pic>
      <p:pic>
        <p:nvPicPr>
          <p:cNvPr id="17" name="Picture Placeholder 16">
            <a:extLst>
              <a:ext uri="{FF2B5EF4-FFF2-40B4-BE49-F238E27FC236}">
                <a16:creationId xmlns:a16="http://schemas.microsoft.com/office/drawing/2014/main" id="{7901BC91-E966-1442-BA72-36FD6D0D5C3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1749" b="1749"/>
          <a:stretch>
            <a:fillRect/>
          </a:stretch>
        </p:blipFill>
        <p:spPr>
          <a:xfrm>
            <a:off x="1717675" y="2381250"/>
            <a:ext cx="3200400" cy="2058988"/>
          </a:xfrm>
          <a:solidFill>
            <a:schemeClr val="bg1">
              <a:lumMod val="85000"/>
            </a:schemeClr>
          </a:solidFill>
        </p:spPr>
      </p:pic>
      <p:pic>
        <p:nvPicPr>
          <p:cNvPr id="11368" name="06_Laptop_Gold.png"/>
          <p:cNvPicPr>
            <a:picLocks noChangeAspect="1"/>
          </p:cNvPicPr>
          <p:nvPr/>
        </p:nvPicPr>
        <p:blipFill>
          <a:blip r:embed="rId2"/>
          <a:stretch>
            <a:fillRect/>
          </a:stretch>
        </p:blipFill>
        <p:spPr>
          <a:xfrm>
            <a:off x="3418850" y="1919379"/>
            <a:ext cx="5095024" cy="3041734"/>
          </a:xfrm>
          <a:prstGeom prst="rect">
            <a:avLst/>
          </a:prstGeom>
          <a:ln w="12700" cap="flat">
            <a:noFill/>
            <a:miter lim="400000"/>
          </a:ln>
          <a:effectLst/>
        </p:spPr>
      </p:pic>
      <p:pic>
        <p:nvPicPr>
          <p:cNvPr id="21" name="Picture Placeholder 20">
            <a:extLst>
              <a:ext uri="{FF2B5EF4-FFF2-40B4-BE49-F238E27FC236}">
                <a16:creationId xmlns:a16="http://schemas.microsoft.com/office/drawing/2014/main" id="{4A567A2E-EACD-FFA8-6E5A-56BCA2B99228}"/>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1181" b="1181"/>
          <a:stretch>
            <a:fillRect/>
          </a:stretch>
        </p:blipFill>
        <p:spPr>
          <a:xfrm>
            <a:off x="4060825" y="2111375"/>
            <a:ext cx="3935413" cy="2560638"/>
          </a:xfrm>
          <a:solidFill>
            <a:schemeClr val="bg1">
              <a:lumMod val="85000"/>
            </a:schemeClr>
          </a:solidFill>
        </p:spPr>
      </p:pic>
      <p:grpSp>
        <p:nvGrpSpPr>
          <p:cNvPr id="3" name="Group 2">
            <a:extLst>
              <a:ext uri="{FF2B5EF4-FFF2-40B4-BE49-F238E27FC236}">
                <a16:creationId xmlns:a16="http://schemas.microsoft.com/office/drawing/2014/main" id="{0DA5B4BC-D827-8233-4E61-2A80E7929ABB}"/>
              </a:ext>
            </a:extLst>
          </p:cNvPr>
          <p:cNvGrpSpPr/>
          <p:nvPr/>
        </p:nvGrpSpPr>
        <p:grpSpPr>
          <a:xfrm>
            <a:off x="2803401" y="5357662"/>
            <a:ext cx="679769" cy="679769"/>
            <a:chOff x="12701325" y="8645126"/>
            <a:chExt cx="1087631" cy="1087631"/>
          </a:xfrm>
        </p:grpSpPr>
        <p:grpSp>
          <p:nvGrpSpPr>
            <p:cNvPr id="10" name="Group 9">
              <a:extLst>
                <a:ext uri="{FF2B5EF4-FFF2-40B4-BE49-F238E27FC236}">
                  <a16:creationId xmlns:a16="http://schemas.microsoft.com/office/drawing/2014/main" id="{40B4C2AE-581B-E700-530F-36E49B11A5B1}"/>
                </a:ext>
              </a:extLst>
            </p:cNvPr>
            <p:cNvGrpSpPr/>
            <p:nvPr/>
          </p:nvGrpSpPr>
          <p:grpSpPr>
            <a:xfrm>
              <a:off x="12701325" y="8645126"/>
              <a:ext cx="1087631" cy="1087631"/>
              <a:chOff x="912987" y="3985306"/>
              <a:chExt cx="1332461" cy="1332461"/>
            </a:xfrm>
          </p:grpSpPr>
          <p:sp>
            <p:nvSpPr>
              <p:cNvPr id="12" name="Oval 11">
                <a:extLst>
                  <a:ext uri="{FF2B5EF4-FFF2-40B4-BE49-F238E27FC236}">
                    <a16:creationId xmlns:a16="http://schemas.microsoft.com/office/drawing/2014/main" id="{8B5660E2-FB40-C070-5A66-DC4F95D45059}"/>
                  </a:ext>
                </a:extLst>
              </p:cNvPr>
              <p:cNvSpPr/>
              <p:nvPr/>
            </p:nvSpPr>
            <p:spPr>
              <a:xfrm>
                <a:off x="912987" y="3985306"/>
                <a:ext cx="1332461" cy="1332461"/>
              </a:xfrm>
              <a:prstGeom prst="ellipse">
                <a:avLst/>
              </a:prstGeom>
              <a:solidFill>
                <a:schemeClr val="accent4">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bg1"/>
                  </a:solidFill>
                  <a:latin typeface="Montserrat Light" panose="00000400000000000000" pitchFamily="50" charset="0"/>
                </a:endParaRPr>
              </a:p>
            </p:txBody>
          </p:sp>
          <p:sp>
            <p:nvSpPr>
              <p:cNvPr id="13" name="Oval 12">
                <a:extLst>
                  <a:ext uri="{FF2B5EF4-FFF2-40B4-BE49-F238E27FC236}">
                    <a16:creationId xmlns:a16="http://schemas.microsoft.com/office/drawing/2014/main" id="{77F157E3-09BB-2D1A-3E6D-4D54DAFF10D4}"/>
                  </a:ext>
                </a:extLst>
              </p:cNvPr>
              <p:cNvSpPr/>
              <p:nvPr/>
            </p:nvSpPr>
            <p:spPr>
              <a:xfrm>
                <a:off x="1008481" y="4080800"/>
                <a:ext cx="1141474" cy="1141474"/>
              </a:xfrm>
              <a:prstGeom prst="ellipse">
                <a:avLst/>
              </a:prstGeom>
              <a:solidFill>
                <a:schemeClr val="accent4">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bg1"/>
                  </a:solidFill>
                  <a:latin typeface="Montserrat Light" panose="00000400000000000000" pitchFamily="50" charset="0"/>
                </a:endParaRPr>
              </a:p>
            </p:txBody>
          </p:sp>
          <p:sp>
            <p:nvSpPr>
              <p:cNvPr id="14" name="Oval 13">
                <a:extLst>
                  <a:ext uri="{FF2B5EF4-FFF2-40B4-BE49-F238E27FC236}">
                    <a16:creationId xmlns:a16="http://schemas.microsoft.com/office/drawing/2014/main" id="{EBCEA9AA-E4E4-F969-E0C4-4E940A1AF77D}"/>
                  </a:ext>
                </a:extLst>
              </p:cNvPr>
              <p:cNvSpPr/>
              <p:nvPr/>
            </p:nvSpPr>
            <p:spPr>
              <a:xfrm>
                <a:off x="1108900" y="4181219"/>
                <a:ext cx="940635" cy="94063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solidFill>
                    <a:schemeClr val="bg1"/>
                  </a:solidFill>
                  <a:latin typeface="Montserrat SemiBold" panose="00000700000000000000" pitchFamily="2" charset="0"/>
                </a:endParaRPr>
              </a:p>
            </p:txBody>
          </p:sp>
        </p:grpSp>
        <p:sp>
          <p:nvSpPr>
            <p:cNvPr id="11" name="Freeform 207">
              <a:extLst>
                <a:ext uri="{FF2B5EF4-FFF2-40B4-BE49-F238E27FC236}">
                  <a16:creationId xmlns:a16="http://schemas.microsoft.com/office/drawing/2014/main" id="{133E58B0-1051-7CF3-A834-469724E0F581}"/>
                </a:ext>
              </a:extLst>
            </p:cNvPr>
            <p:cNvSpPr>
              <a:spLocks noEditPoints="1"/>
            </p:cNvSpPr>
            <p:nvPr/>
          </p:nvSpPr>
          <p:spPr bwMode="auto">
            <a:xfrm>
              <a:off x="13130722" y="9036055"/>
              <a:ext cx="228837" cy="305772"/>
            </a:xfrm>
            <a:custGeom>
              <a:avLst/>
              <a:gdLst>
                <a:gd name="T0" fmla="*/ 609 w 609"/>
                <a:gd name="T1" fmla="*/ 813 h 813"/>
                <a:gd name="T2" fmla="*/ 0 w 609"/>
                <a:gd name="T3" fmla="*/ 813 h 813"/>
                <a:gd name="T4" fmla="*/ 0 w 609"/>
                <a:gd name="T5" fmla="*/ 102 h 813"/>
                <a:gd name="T6" fmla="*/ 78 w 609"/>
                <a:gd name="T7" fmla="*/ 102 h 813"/>
                <a:gd name="T8" fmla="*/ 102 w 609"/>
                <a:gd name="T9" fmla="*/ 102 h 813"/>
                <a:gd name="T10" fmla="*/ 153 w 609"/>
                <a:gd name="T11" fmla="*/ 102 h 813"/>
                <a:gd name="T12" fmla="*/ 153 w 609"/>
                <a:gd name="T13" fmla="*/ 51 h 813"/>
                <a:gd name="T14" fmla="*/ 232 w 609"/>
                <a:gd name="T15" fmla="*/ 51 h 813"/>
                <a:gd name="T16" fmla="*/ 304 w 609"/>
                <a:gd name="T17" fmla="*/ 0 h 813"/>
                <a:gd name="T18" fmla="*/ 376 w 609"/>
                <a:gd name="T19" fmla="*/ 51 h 813"/>
                <a:gd name="T20" fmla="*/ 456 w 609"/>
                <a:gd name="T21" fmla="*/ 51 h 813"/>
                <a:gd name="T22" fmla="*/ 456 w 609"/>
                <a:gd name="T23" fmla="*/ 102 h 813"/>
                <a:gd name="T24" fmla="*/ 506 w 609"/>
                <a:gd name="T25" fmla="*/ 102 h 813"/>
                <a:gd name="T26" fmla="*/ 525 w 609"/>
                <a:gd name="T27" fmla="*/ 102 h 813"/>
                <a:gd name="T28" fmla="*/ 609 w 609"/>
                <a:gd name="T29" fmla="*/ 102 h 813"/>
                <a:gd name="T30" fmla="*/ 609 w 609"/>
                <a:gd name="T31" fmla="*/ 813 h 813"/>
                <a:gd name="T32" fmla="*/ 456 w 609"/>
                <a:gd name="T33" fmla="*/ 357 h 813"/>
                <a:gd name="T34" fmla="*/ 152 w 609"/>
                <a:gd name="T35" fmla="*/ 357 h 813"/>
                <a:gd name="T36" fmla="*/ 152 w 609"/>
                <a:gd name="T37" fmla="*/ 307 h 813"/>
                <a:gd name="T38" fmla="*/ 456 w 609"/>
                <a:gd name="T39" fmla="*/ 307 h 813"/>
                <a:gd name="T40" fmla="*/ 456 w 609"/>
                <a:gd name="T41" fmla="*/ 357 h 813"/>
                <a:gd name="T42" fmla="*/ 456 w 609"/>
                <a:gd name="T43" fmla="*/ 153 h 813"/>
                <a:gd name="T44" fmla="*/ 456 w 609"/>
                <a:gd name="T45" fmla="*/ 204 h 813"/>
                <a:gd name="T46" fmla="*/ 153 w 609"/>
                <a:gd name="T47" fmla="*/ 204 h 813"/>
                <a:gd name="T48" fmla="*/ 153 w 609"/>
                <a:gd name="T49" fmla="*/ 153 h 813"/>
                <a:gd name="T50" fmla="*/ 102 w 609"/>
                <a:gd name="T51" fmla="*/ 153 h 813"/>
                <a:gd name="T52" fmla="*/ 102 w 609"/>
                <a:gd name="T53" fmla="*/ 153 h 813"/>
                <a:gd name="T54" fmla="*/ 51 w 609"/>
                <a:gd name="T55" fmla="*/ 153 h 813"/>
                <a:gd name="T56" fmla="*/ 51 w 609"/>
                <a:gd name="T57" fmla="*/ 762 h 813"/>
                <a:gd name="T58" fmla="*/ 558 w 609"/>
                <a:gd name="T59" fmla="*/ 762 h 813"/>
                <a:gd name="T60" fmla="*/ 558 w 609"/>
                <a:gd name="T61" fmla="*/ 153 h 813"/>
                <a:gd name="T62" fmla="*/ 506 w 609"/>
                <a:gd name="T63" fmla="*/ 153 h 813"/>
                <a:gd name="T64" fmla="*/ 506 w 609"/>
                <a:gd name="T65" fmla="*/ 153 h 813"/>
                <a:gd name="T66" fmla="*/ 456 w 609"/>
                <a:gd name="T67" fmla="*/ 153 h 813"/>
                <a:gd name="T68" fmla="*/ 456 w 609"/>
                <a:gd name="T69" fmla="*/ 660 h 813"/>
                <a:gd name="T70" fmla="*/ 152 w 609"/>
                <a:gd name="T71" fmla="*/ 660 h 813"/>
                <a:gd name="T72" fmla="*/ 152 w 609"/>
                <a:gd name="T73" fmla="*/ 610 h 813"/>
                <a:gd name="T74" fmla="*/ 456 w 609"/>
                <a:gd name="T75" fmla="*/ 610 h 813"/>
                <a:gd name="T76" fmla="*/ 456 w 609"/>
                <a:gd name="T77" fmla="*/ 660 h 813"/>
                <a:gd name="T78" fmla="*/ 456 w 609"/>
                <a:gd name="T79" fmla="*/ 559 h 813"/>
                <a:gd name="T80" fmla="*/ 152 w 609"/>
                <a:gd name="T81" fmla="*/ 559 h 813"/>
                <a:gd name="T82" fmla="*/ 152 w 609"/>
                <a:gd name="T83" fmla="*/ 508 h 813"/>
                <a:gd name="T84" fmla="*/ 456 w 609"/>
                <a:gd name="T85" fmla="*/ 508 h 813"/>
                <a:gd name="T86" fmla="*/ 456 w 609"/>
                <a:gd name="T87" fmla="*/ 559 h 813"/>
                <a:gd name="T88" fmla="*/ 456 w 609"/>
                <a:gd name="T89" fmla="*/ 457 h 813"/>
                <a:gd name="T90" fmla="*/ 152 w 609"/>
                <a:gd name="T91" fmla="*/ 457 h 813"/>
                <a:gd name="T92" fmla="*/ 152 w 609"/>
                <a:gd name="T93" fmla="*/ 407 h 813"/>
                <a:gd name="T94" fmla="*/ 456 w 609"/>
                <a:gd name="T95" fmla="*/ 407 h 813"/>
                <a:gd name="T96" fmla="*/ 456 w 609"/>
                <a:gd name="T97" fmla="*/ 457 h 813"/>
                <a:gd name="T98" fmla="*/ 204 w 609"/>
                <a:gd name="T99" fmla="*/ 153 h 813"/>
                <a:gd name="T100" fmla="*/ 405 w 609"/>
                <a:gd name="T101" fmla="*/ 153 h 813"/>
                <a:gd name="T102" fmla="*/ 405 w 609"/>
                <a:gd name="T103" fmla="*/ 102 h 813"/>
                <a:gd name="T104" fmla="*/ 330 w 609"/>
                <a:gd name="T105" fmla="*/ 102 h 813"/>
                <a:gd name="T106" fmla="*/ 330 w 609"/>
                <a:gd name="T107" fmla="*/ 77 h 813"/>
                <a:gd name="T108" fmla="*/ 304 w 609"/>
                <a:gd name="T109" fmla="*/ 51 h 813"/>
                <a:gd name="T110" fmla="*/ 279 w 609"/>
                <a:gd name="T111" fmla="*/ 77 h 813"/>
                <a:gd name="T112" fmla="*/ 279 w 609"/>
                <a:gd name="T113" fmla="*/ 102 h 813"/>
                <a:gd name="T114" fmla="*/ 204 w 609"/>
                <a:gd name="T115" fmla="*/ 102 h 813"/>
                <a:gd name="T116" fmla="*/ 204 w 609"/>
                <a:gd name="T117" fmla="*/ 15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9" h="813">
                  <a:moveTo>
                    <a:pt x="609" y="813"/>
                  </a:moveTo>
                  <a:lnTo>
                    <a:pt x="0" y="813"/>
                  </a:lnTo>
                  <a:lnTo>
                    <a:pt x="0" y="102"/>
                  </a:lnTo>
                  <a:lnTo>
                    <a:pt x="78" y="102"/>
                  </a:lnTo>
                  <a:lnTo>
                    <a:pt x="102" y="102"/>
                  </a:lnTo>
                  <a:lnTo>
                    <a:pt x="153" y="102"/>
                  </a:lnTo>
                  <a:lnTo>
                    <a:pt x="153" y="51"/>
                  </a:lnTo>
                  <a:lnTo>
                    <a:pt x="232" y="51"/>
                  </a:lnTo>
                  <a:cubicBezTo>
                    <a:pt x="243" y="22"/>
                    <a:pt x="271" y="0"/>
                    <a:pt x="304" y="0"/>
                  </a:cubicBezTo>
                  <a:cubicBezTo>
                    <a:pt x="337" y="0"/>
                    <a:pt x="366" y="22"/>
                    <a:pt x="376" y="51"/>
                  </a:cubicBezTo>
                  <a:lnTo>
                    <a:pt x="456" y="51"/>
                  </a:lnTo>
                  <a:lnTo>
                    <a:pt x="456" y="102"/>
                  </a:lnTo>
                  <a:lnTo>
                    <a:pt x="506" y="102"/>
                  </a:lnTo>
                  <a:lnTo>
                    <a:pt x="525" y="102"/>
                  </a:lnTo>
                  <a:lnTo>
                    <a:pt x="609" y="102"/>
                  </a:lnTo>
                  <a:lnTo>
                    <a:pt x="609" y="813"/>
                  </a:lnTo>
                  <a:close/>
                  <a:moveTo>
                    <a:pt x="456" y="357"/>
                  </a:moveTo>
                  <a:lnTo>
                    <a:pt x="152" y="357"/>
                  </a:lnTo>
                  <a:lnTo>
                    <a:pt x="152" y="307"/>
                  </a:lnTo>
                  <a:lnTo>
                    <a:pt x="456" y="307"/>
                  </a:lnTo>
                  <a:lnTo>
                    <a:pt x="456" y="357"/>
                  </a:lnTo>
                  <a:close/>
                  <a:moveTo>
                    <a:pt x="456" y="153"/>
                  </a:moveTo>
                  <a:lnTo>
                    <a:pt x="456" y="204"/>
                  </a:lnTo>
                  <a:lnTo>
                    <a:pt x="153" y="204"/>
                  </a:lnTo>
                  <a:lnTo>
                    <a:pt x="153" y="153"/>
                  </a:lnTo>
                  <a:lnTo>
                    <a:pt x="102" y="153"/>
                  </a:lnTo>
                  <a:lnTo>
                    <a:pt x="102" y="153"/>
                  </a:lnTo>
                  <a:lnTo>
                    <a:pt x="51" y="153"/>
                  </a:lnTo>
                  <a:lnTo>
                    <a:pt x="51" y="762"/>
                  </a:lnTo>
                  <a:lnTo>
                    <a:pt x="558" y="762"/>
                  </a:lnTo>
                  <a:lnTo>
                    <a:pt x="558" y="153"/>
                  </a:lnTo>
                  <a:lnTo>
                    <a:pt x="506" y="153"/>
                  </a:lnTo>
                  <a:lnTo>
                    <a:pt x="506" y="153"/>
                  </a:lnTo>
                  <a:lnTo>
                    <a:pt x="456" y="153"/>
                  </a:lnTo>
                  <a:close/>
                  <a:moveTo>
                    <a:pt x="456" y="660"/>
                  </a:moveTo>
                  <a:lnTo>
                    <a:pt x="152" y="660"/>
                  </a:lnTo>
                  <a:lnTo>
                    <a:pt x="152" y="610"/>
                  </a:lnTo>
                  <a:lnTo>
                    <a:pt x="456" y="610"/>
                  </a:lnTo>
                  <a:lnTo>
                    <a:pt x="456" y="660"/>
                  </a:lnTo>
                  <a:close/>
                  <a:moveTo>
                    <a:pt x="456" y="559"/>
                  </a:moveTo>
                  <a:lnTo>
                    <a:pt x="152" y="559"/>
                  </a:lnTo>
                  <a:lnTo>
                    <a:pt x="152" y="508"/>
                  </a:lnTo>
                  <a:lnTo>
                    <a:pt x="456" y="508"/>
                  </a:lnTo>
                  <a:lnTo>
                    <a:pt x="456" y="559"/>
                  </a:lnTo>
                  <a:close/>
                  <a:moveTo>
                    <a:pt x="456" y="457"/>
                  </a:moveTo>
                  <a:lnTo>
                    <a:pt x="152" y="457"/>
                  </a:lnTo>
                  <a:lnTo>
                    <a:pt x="152" y="407"/>
                  </a:lnTo>
                  <a:lnTo>
                    <a:pt x="456" y="407"/>
                  </a:lnTo>
                  <a:lnTo>
                    <a:pt x="456" y="457"/>
                  </a:lnTo>
                  <a:close/>
                  <a:moveTo>
                    <a:pt x="204" y="153"/>
                  </a:moveTo>
                  <a:lnTo>
                    <a:pt x="405" y="153"/>
                  </a:lnTo>
                  <a:lnTo>
                    <a:pt x="405" y="102"/>
                  </a:lnTo>
                  <a:lnTo>
                    <a:pt x="330" y="102"/>
                  </a:lnTo>
                  <a:lnTo>
                    <a:pt x="330" y="77"/>
                  </a:lnTo>
                  <a:cubicBezTo>
                    <a:pt x="330" y="63"/>
                    <a:pt x="318" y="51"/>
                    <a:pt x="304" y="51"/>
                  </a:cubicBezTo>
                  <a:cubicBezTo>
                    <a:pt x="290" y="51"/>
                    <a:pt x="279" y="63"/>
                    <a:pt x="279" y="77"/>
                  </a:cubicBezTo>
                  <a:lnTo>
                    <a:pt x="279" y="102"/>
                  </a:lnTo>
                  <a:lnTo>
                    <a:pt x="204" y="102"/>
                  </a:lnTo>
                  <a:lnTo>
                    <a:pt x="204" y="153"/>
                  </a:lnTo>
                  <a:close/>
                </a:path>
              </a:pathLst>
            </a:custGeom>
            <a:solidFill>
              <a:schemeClr val="bg1"/>
            </a:solidFill>
            <a:ln>
              <a:noFill/>
            </a:ln>
          </p:spPr>
          <p:txBody>
            <a:bodyPr vert="horz" wrap="square" lIns="91299" tIns="45649" rIns="91299" bIns="45649" numCol="1" anchor="t" anchorCtr="0" compatLnSpc="1">
              <a:prstTxWarp prst="textNoShape">
                <a:avLst/>
              </a:prstTxWarp>
            </a:bodyPr>
            <a:lstStyle/>
            <a:p>
              <a:endParaRPr lang="en-US" sz="1798"/>
            </a:p>
          </p:txBody>
        </p:sp>
      </p:grpSp>
      <p:sp>
        <p:nvSpPr>
          <p:cNvPr id="15" name="Rectangle 1">
            <a:extLst>
              <a:ext uri="{FF2B5EF4-FFF2-40B4-BE49-F238E27FC236}">
                <a16:creationId xmlns:a16="http://schemas.microsoft.com/office/drawing/2014/main" id="{91B3A7FF-10DB-5D37-1479-69BC93550CD9}"/>
              </a:ext>
            </a:extLst>
          </p:cNvPr>
          <p:cNvSpPr>
            <a:spLocks noChangeArrowheads="1"/>
          </p:cNvSpPr>
          <p:nvPr/>
        </p:nvSpPr>
        <p:spPr bwMode="auto">
          <a:xfrm>
            <a:off x="3661546" y="5578468"/>
            <a:ext cx="18253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rial" panose="020B0604020202020204" pitchFamily="34" charset="0"/>
              </a:rPr>
              <a:t>✅ Clear focus on youth empowerment and digital inclusion</a:t>
            </a:r>
          </a:p>
        </p:txBody>
      </p:sp>
    </p:spTree>
    <p:extLst>
      <p:ext uri="{BB962C8B-B14F-4D97-AF65-F5344CB8AC3E}">
        <p14:creationId xmlns:p14="http://schemas.microsoft.com/office/powerpoint/2010/main" val="35317702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900" decel="100000" fill="hold"/>
                                        <p:tgtEl>
                                          <p:spTgt spid="63"/>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1000"/>
                                        <p:tgtEl>
                                          <p:spTgt spid="64"/>
                                        </p:tgtEl>
                                      </p:cBhvr>
                                    </p:animEffect>
                                    <p:anim calcmode="lin" valueType="num">
                                      <p:cBhvr>
                                        <p:cTn id="31" dur="1000" fill="hold"/>
                                        <p:tgtEl>
                                          <p:spTgt spid="64"/>
                                        </p:tgtEl>
                                        <p:attrNameLst>
                                          <p:attrName>ppt_x</p:attrName>
                                        </p:attrNameLst>
                                      </p:cBhvr>
                                      <p:tavLst>
                                        <p:tav tm="0">
                                          <p:val>
                                            <p:strVal val="#ppt_x"/>
                                          </p:val>
                                        </p:tav>
                                        <p:tav tm="100000">
                                          <p:val>
                                            <p:strVal val="#ppt_x"/>
                                          </p:val>
                                        </p:tav>
                                      </p:tavLst>
                                    </p:anim>
                                    <p:anim calcmode="lin" valueType="num">
                                      <p:cBhvr>
                                        <p:cTn id="32" dur="900" decel="100000" fill="hold"/>
                                        <p:tgtEl>
                                          <p:spTgt spid="64"/>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0"/>
                                  </p:stCondLst>
                                  <p:childTnLst>
                                    <p:set>
                                      <p:cBhvr>
                                        <p:cTn id="35" dur="1" fill="hold">
                                          <p:stCondLst>
                                            <p:cond delay="0"/>
                                          </p:stCondLst>
                                        </p:cTn>
                                        <p:tgtEl>
                                          <p:spTgt spid="11368"/>
                                        </p:tgtEl>
                                        <p:attrNameLst>
                                          <p:attrName>style.visibility</p:attrName>
                                        </p:attrNameLst>
                                      </p:cBhvr>
                                      <p:to>
                                        <p:strVal val="visible"/>
                                      </p:to>
                                    </p:set>
                                    <p:animEffect transition="in" filter="fade">
                                      <p:cBhvr>
                                        <p:cTn id="36" dur="1000"/>
                                        <p:tgtEl>
                                          <p:spTgt spid="11368"/>
                                        </p:tgtEl>
                                      </p:cBhvr>
                                    </p:animEffect>
                                    <p:anim calcmode="lin" valueType="num">
                                      <p:cBhvr>
                                        <p:cTn id="37" dur="1000" fill="hold"/>
                                        <p:tgtEl>
                                          <p:spTgt spid="11368"/>
                                        </p:tgtEl>
                                        <p:attrNameLst>
                                          <p:attrName>ppt_x</p:attrName>
                                        </p:attrNameLst>
                                      </p:cBhvr>
                                      <p:tavLst>
                                        <p:tav tm="0">
                                          <p:val>
                                            <p:strVal val="#ppt_x"/>
                                          </p:val>
                                        </p:tav>
                                        <p:tav tm="100000">
                                          <p:val>
                                            <p:strVal val="#ppt_x"/>
                                          </p:val>
                                        </p:tav>
                                      </p:tavLst>
                                    </p:anim>
                                    <p:anim calcmode="lin" valueType="num">
                                      <p:cBhvr>
                                        <p:cTn id="38" dur="900" decel="100000" fill="hold"/>
                                        <p:tgtEl>
                                          <p:spTgt spid="11368"/>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11368"/>
                                        </p:tgtEl>
                                        <p:attrNameLst>
                                          <p:attrName>ppt_y</p:attrName>
                                        </p:attrNameLst>
                                      </p:cBhvr>
                                      <p:tavLst>
                                        <p:tav tm="0">
                                          <p:val>
                                            <p:strVal val="#ppt_y-.03"/>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ppt_x"/>
                                          </p:val>
                                        </p:tav>
                                        <p:tav tm="100000">
                                          <p:val>
                                            <p:strVal val="#ppt_x"/>
                                          </p:val>
                                        </p:tav>
                                      </p:tavLst>
                                    </p:anim>
                                    <p:anim calcmode="lin" valueType="num">
                                      <p:cBhvr additive="base">
                                        <p:cTn id="5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9923C8E-468F-4170-BDEA-F3C842151C6F}"/>
              </a:ext>
            </a:extLst>
          </p:cNvPr>
          <p:cNvGrpSpPr/>
          <p:nvPr/>
        </p:nvGrpSpPr>
        <p:grpSpPr>
          <a:xfrm>
            <a:off x="3559175" y="828731"/>
            <a:ext cx="5097407" cy="5097407"/>
            <a:chOff x="1652388" y="2451848"/>
            <a:chExt cx="1954303" cy="1954303"/>
          </a:xfrm>
        </p:grpSpPr>
        <p:sp>
          <p:nvSpPr>
            <p:cNvPr id="11" name="Oval 10">
              <a:extLst>
                <a:ext uri="{FF2B5EF4-FFF2-40B4-BE49-F238E27FC236}">
                  <a16:creationId xmlns:a16="http://schemas.microsoft.com/office/drawing/2014/main" id="{FE09425E-FEE0-41DD-9CDF-D96D3606EFA3}"/>
                </a:ext>
              </a:extLst>
            </p:cNvPr>
            <p:cNvSpPr/>
            <p:nvPr/>
          </p:nvSpPr>
          <p:spPr>
            <a:xfrm>
              <a:off x="1652388" y="2451848"/>
              <a:ext cx="1954303" cy="1954303"/>
            </a:xfrm>
            <a:prstGeom prst="ellipse">
              <a:avLst/>
            </a:prstGeom>
            <a:solidFill>
              <a:schemeClr val="bg2"/>
            </a:solidFill>
            <a:ln>
              <a:noFill/>
            </a:ln>
            <a:effectLst>
              <a:outerShdw blurRad="508000" dist="228600" dir="2700000" algn="tl" rotWithShape="0">
                <a:schemeClr val="tx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2" name="Oval 11">
              <a:extLst>
                <a:ext uri="{FF2B5EF4-FFF2-40B4-BE49-F238E27FC236}">
                  <a16:creationId xmlns:a16="http://schemas.microsoft.com/office/drawing/2014/main" id="{8D8C0003-1917-4FBB-A548-C093A68CBC3B}"/>
                </a:ext>
              </a:extLst>
            </p:cNvPr>
            <p:cNvSpPr/>
            <p:nvPr/>
          </p:nvSpPr>
          <p:spPr>
            <a:xfrm>
              <a:off x="1652388" y="2451848"/>
              <a:ext cx="1954303" cy="1954303"/>
            </a:xfrm>
            <a:prstGeom prst="ellipse">
              <a:avLst/>
            </a:prstGeom>
            <a:gradFill flip="none" rotWithShape="1">
              <a:gsLst>
                <a:gs pos="100000">
                  <a:schemeClr val="tx1"/>
                </a:gs>
                <a:gs pos="0">
                  <a:schemeClr val="tx2"/>
                </a:gs>
              </a:gsLst>
              <a:path path="circle">
                <a:fillToRect r="100000" b="100000"/>
              </a:path>
              <a:tileRect l="-100000" t="-100000"/>
            </a:gradFill>
            <a:ln>
              <a:noFill/>
            </a:ln>
            <a:effectLst>
              <a:outerShdw blurRad="342900" dist="3048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7" name="Freeform 7">
            <a:extLst>
              <a:ext uri="{FF2B5EF4-FFF2-40B4-BE49-F238E27FC236}">
                <a16:creationId xmlns:a16="http://schemas.microsoft.com/office/drawing/2014/main" id="{9998645F-B9D6-4BE3-97E5-792CF497C0C4}"/>
              </a:ext>
            </a:extLst>
          </p:cNvPr>
          <p:cNvSpPr>
            <a:spLocks noEditPoints="1"/>
          </p:cNvSpPr>
          <p:nvPr/>
        </p:nvSpPr>
        <p:spPr bwMode="auto">
          <a:xfrm>
            <a:off x="5494337" y="1614487"/>
            <a:ext cx="1203325" cy="1262063"/>
          </a:xfrm>
          <a:custGeom>
            <a:avLst/>
            <a:gdLst>
              <a:gd name="T0" fmla="*/ 0 w 316"/>
              <a:gd name="T1" fmla="*/ 252 h 331"/>
              <a:gd name="T2" fmla="*/ 158 w 316"/>
              <a:gd name="T3" fmla="*/ 252 h 331"/>
              <a:gd name="T4" fmla="*/ 79 w 316"/>
              <a:gd name="T5" fmla="*/ 190 h 331"/>
              <a:gd name="T6" fmla="*/ 79 w 316"/>
              <a:gd name="T7" fmla="*/ 313 h 331"/>
              <a:gd name="T8" fmla="*/ 79 w 316"/>
              <a:gd name="T9" fmla="*/ 190 h 331"/>
              <a:gd name="T10" fmla="*/ 70 w 316"/>
              <a:gd name="T11" fmla="*/ 261 h 331"/>
              <a:gd name="T12" fmla="*/ 88 w 316"/>
              <a:gd name="T13" fmla="*/ 208 h 331"/>
              <a:gd name="T14" fmla="*/ 120 w 316"/>
              <a:gd name="T15" fmla="*/ 243 h 331"/>
              <a:gd name="T16" fmla="*/ 89 w 316"/>
              <a:gd name="T17" fmla="*/ 94 h 331"/>
              <a:gd name="T18" fmla="*/ 95 w 316"/>
              <a:gd name="T19" fmla="*/ 81 h 331"/>
              <a:gd name="T20" fmla="*/ 100 w 316"/>
              <a:gd name="T21" fmla="*/ 70 h 331"/>
              <a:gd name="T22" fmla="*/ 108 w 316"/>
              <a:gd name="T23" fmla="*/ 49 h 331"/>
              <a:gd name="T24" fmla="*/ 94 w 316"/>
              <a:gd name="T25" fmla="*/ 47 h 331"/>
              <a:gd name="T26" fmla="*/ 85 w 316"/>
              <a:gd name="T27" fmla="*/ 60 h 331"/>
              <a:gd name="T28" fmla="*/ 81 w 316"/>
              <a:gd name="T29" fmla="*/ 84 h 331"/>
              <a:gd name="T30" fmla="*/ 189 w 316"/>
              <a:gd name="T31" fmla="*/ 94 h 331"/>
              <a:gd name="T32" fmla="*/ 195 w 316"/>
              <a:gd name="T33" fmla="*/ 81 h 331"/>
              <a:gd name="T34" fmla="*/ 200 w 316"/>
              <a:gd name="T35" fmla="*/ 70 h 331"/>
              <a:gd name="T36" fmla="*/ 208 w 316"/>
              <a:gd name="T37" fmla="*/ 49 h 331"/>
              <a:gd name="T38" fmla="*/ 194 w 316"/>
              <a:gd name="T39" fmla="*/ 47 h 331"/>
              <a:gd name="T40" fmla="*/ 185 w 316"/>
              <a:gd name="T41" fmla="*/ 60 h 331"/>
              <a:gd name="T42" fmla="*/ 181 w 316"/>
              <a:gd name="T43" fmla="*/ 84 h 331"/>
              <a:gd name="T44" fmla="*/ 143 w 316"/>
              <a:gd name="T45" fmla="*/ 91 h 331"/>
              <a:gd name="T46" fmla="*/ 147 w 316"/>
              <a:gd name="T47" fmla="*/ 75 h 331"/>
              <a:gd name="T48" fmla="*/ 154 w 316"/>
              <a:gd name="T49" fmla="*/ 56 h 331"/>
              <a:gd name="T50" fmla="*/ 166 w 316"/>
              <a:gd name="T51" fmla="*/ 27 h 331"/>
              <a:gd name="T52" fmla="*/ 152 w 316"/>
              <a:gd name="T53" fmla="*/ 25 h 331"/>
              <a:gd name="T54" fmla="*/ 139 w 316"/>
              <a:gd name="T55" fmla="*/ 45 h 331"/>
              <a:gd name="T56" fmla="*/ 133 w 316"/>
              <a:gd name="T57" fmla="*/ 78 h 331"/>
              <a:gd name="T58" fmla="*/ 249 w 316"/>
              <a:gd name="T59" fmla="*/ 248 h 331"/>
              <a:gd name="T60" fmla="*/ 316 w 316"/>
              <a:gd name="T61" fmla="*/ 192 h 331"/>
              <a:gd name="T62" fmla="*/ 251 w 316"/>
              <a:gd name="T63" fmla="*/ 136 h 331"/>
              <a:gd name="T64" fmla="*/ 43 w 316"/>
              <a:gd name="T65" fmla="*/ 111 h 331"/>
              <a:gd name="T66" fmla="*/ 60 w 316"/>
              <a:gd name="T67" fmla="*/ 153 h 331"/>
              <a:gd name="T68" fmla="*/ 233 w 316"/>
              <a:gd name="T69" fmla="*/ 128 h 331"/>
              <a:gd name="T70" fmla="*/ 159 w 316"/>
              <a:gd name="T71" fmla="*/ 312 h 331"/>
              <a:gd name="T72" fmla="*/ 287 w 316"/>
              <a:gd name="T73" fmla="*/ 331 h 331"/>
              <a:gd name="T74" fmla="*/ 205 w 316"/>
              <a:gd name="T75" fmla="*/ 313 h 331"/>
              <a:gd name="T76" fmla="*/ 251 w 316"/>
              <a:gd name="T77" fmla="*/ 227 h 331"/>
              <a:gd name="T78" fmla="*/ 259 w 316"/>
              <a:gd name="T79" fmla="*/ 153 h 331"/>
              <a:gd name="T80" fmla="*/ 259 w 316"/>
              <a:gd name="T81" fmla="*/ 231 h 331"/>
              <a:gd name="T82" fmla="*/ 251 w 316"/>
              <a:gd name="T83" fmla="*/ 2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6" h="331">
                <a:moveTo>
                  <a:pt x="79" y="331"/>
                </a:moveTo>
                <a:cubicBezTo>
                  <a:pt x="36" y="331"/>
                  <a:pt x="0" y="295"/>
                  <a:pt x="0" y="252"/>
                </a:cubicBezTo>
                <a:cubicBezTo>
                  <a:pt x="0" y="208"/>
                  <a:pt x="36" y="173"/>
                  <a:pt x="79" y="173"/>
                </a:cubicBezTo>
                <a:cubicBezTo>
                  <a:pt x="123" y="173"/>
                  <a:pt x="158" y="208"/>
                  <a:pt x="158" y="252"/>
                </a:cubicBezTo>
                <a:cubicBezTo>
                  <a:pt x="158" y="295"/>
                  <a:pt x="123" y="331"/>
                  <a:pt x="79" y="331"/>
                </a:cubicBezTo>
                <a:close/>
                <a:moveTo>
                  <a:pt x="79" y="190"/>
                </a:moveTo>
                <a:cubicBezTo>
                  <a:pt x="45" y="190"/>
                  <a:pt x="18" y="218"/>
                  <a:pt x="18" y="252"/>
                </a:cubicBezTo>
                <a:cubicBezTo>
                  <a:pt x="18" y="286"/>
                  <a:pt x="45" y="313"/>
                  <a:pt x="79" y="313"/>
                </a:cubicBezTo>
                <a:cubicBezTo>
                  <a:pt x="113" y="313"/>
                  <a:pt x="141" y="286"/>
                  <a:pt x="141" y="252"/>
                </a:cubicBezTo>
                <a:cubicBezTo>
                  <a:pt x="141" y="218"/>
                  <a:pt x="113" y="190"/>
                  <a:pt x="79" y="190"/>
                </a:cubicBezTo>
                <a:close/>
                <a:moveTo>
                  <a:pt x="120" y="261"/>
                </a:moveTo>
                <a:cubicBezTo>
                  <a:pt x="70" y="261"/>
                  <a:pt x="70" y="261"/>
                  <a:pt x="70" y="261"/>
                </a:cubicBezTo>
                <a:cubicBezTo>
                  <a:pt x="70" y="208"/>
                  <a:pt x="70" y="208"/>
                  <a:pt x="70" y="208"/>
                </a:cubicBezTo>
                <a:cubicBezTo>
                  <a:pt x="88" y="208"/>
                  <a:pt x="88" y="208"/>
                  <a:pt x="88" y="208"/>
                </a:cubicBezTo>
                <a:cubicBezTo>
                  <a:pt x="88" y="243"/>
                  <a:pt x="88" y="243"/>
                  <a:pt x="88" y="243"/>
                </a:cubicBezTo>
                <a:cubicBezTo>
                  <a:pt x="120" y="243"/>
                  <a:pt x="120" y="243"/>
                  <a:pt x="120" y="243"/>
                </a:cubicBezTo>
                <a:lnTo>
                  <a:pt x="120" y="261"/>
                </a:lnTo>
                <a:close/>
                <a:moveTo>
                  <a:pt x="89" y="94"/>
                </a:moveTo>
                <a:cubicBezTo>
                  <a:pt x="92" y="96"/>
                  <a:pt x="96" y="97"/>
                  <a:pt x="100" y="97"/>
                </a:cubicBezTo>
                <a:cubicBezTo>
                  <a:pt x="95" y="91"/>
                  <a:pt x="95" y="85"/>
                  <a:pt x="95" y="81"/>
                </a:cubicBezTo>
                <a:cubicBezTo>
                  <a:pt x="95" y="79"/>
                  <a:pt x="96" y="77"/>
                  <a:pt x="96" y="76"/>
                </a:cubicBezTo>
                <a:cubicBezTo>
                  <a:pt x="97" y="74"/>
                  <a:pt x="98" y="72"/>
                  <a:pt x="100" y="70"/>
                </a:cubicBezTo>
                <a:cubicBezTo>
                  <a:pt x="102" y="68"/>
                  <a:pt x="104" y="65"/>
                  <a:pt x="105" y="61"/>
                </a:cubicBezTo>
                <a:cubicBezTo>
                  <a:pt x="107" y="58"/>
                  <a:pt x="108" y="53"/>
                  <a:pt x="108" y="49"/>
                </a:cubicBezTo>
                <a:cubicBezTo>
                  <a:pt x="108" y="41"/>
                  <a:pt x="104" y="33"/>
                  <a:pt x="98" y="30"/>
                </a:cubicBezTo>
                <a:cubicBezTo>
                  <a:pt x="98" y="37"/>
                  <a:pt x="96" y="43"/>
                  <a:pt x="94" y="47"/>
                </a:cubicBezTo>
                <a:cubicBezTo>
                  <a:pt x="93" y="49"/>
                  <a:pt x="92" y="51"/>
                  <a:pt x="91" y="53"/>
                </a:cubicBezTo>
                <a:cubicBezTo>
                  <a:pt x="89" y="55"/>
                  <a:pt x="87" y="57"/>
                  <a:pt x="85" y="60"/>
                </a:cubicBezTo>
                <a:cubicBezTo>
                  <a:pt x="83" y="63"/>
                  <a:pt x="81" y="66"/>
                  <a:pt x="80" y="71"/>
                </a:cubicBezTo>
                <a:cubicBezTo>
                  <a:pt x="79" y="76"/>
                  <a:pt x="80" y="80"/>
                  <a:pt x="81" y="84"/>
                </a:cubicBezTo>
                <a:cubicBezTo>
                  <a:pt x="83" y="88"/>
                  <a:pt x="86" y="91"/>
                  <a:pt x="89" y="94"/>
                </a:cubicBezTo>
                <a:close/>
                <a:moveTo>
                  <a:pt x="189" y="94"/>
                </a:moveTo>
                <a:cubicBezTo>
                  <a:pt x="192" y="96"/>
                  <a:pt x="196" y="97"/>
                  <a:pt x="200" y="97"/>
                </a:cubicBezTo>
                <a:cubicBezTo>
                  <a:pt x="195" y="91"/>
                  <a:pt x="195" y="85"/>
                  <a:pt x="195" y="81"/>
                </a:cubicBezTo>
                <a:cubicBezTo>
                  <a:pt x="195" y="79"/>
                  <a:pt x="195" y="77"/>
                  <a:pt x="196" y="76"/>
                </a:cubicBezTo>
                <a:cubicBezTo>
                  <a:pt x="197" y="74"/>
                  <a:pt x="198" y="72"/>
                  <a:pt x="200" y="70"/>
                </a:cubicBezTo>
                <a:cubicBezTo>
                  <a:pt x="201" y="68"/>
                  <a:pt x="203" y="65"/>
                  <a:pt x="205" y="61"/>
                </a:cubicBezTo>
                <a:cubicBezTo>
                  <a:pt x="207" y="58"/>
                  <a:pt x="208" y="53"/>
                  <a:pt x="208" y="49"/>
                </a:cubicBezTo>
                <a:cubicBezTo>
                  <a:pt x="208" y="41"/>
                  <a:pt x="204" y="33"/>
                  <a:pt x="198" y="30"/>
                </a:cubicBezTo>
                <a:cubicBezTo>
                  <a:pt x="198" y="37"/>
                  <a:pt x="196" y="43"/>
                  <a:pt x="194" y="47"/>
                </a:cubicBezTo>
                <a:cubicBezTo>
                  <a:pt x="193" y="49"/>
                  <a:pt x="192" y="51"/>
                  <a:pt x="191" y="53"/>
                </a:cubicBezTo>
                <a:cubicBezTo>
                  <a:pt x="189" y="55"/>
                  <a:pt x="187" y="57"/>
                  <a:pt x="185" y="60"/>
                </a:cubicBezTo>
                <a:cubicBezTo>
                  <a:pt x="183" y="63"/>
                  <a:pt x="181" y="66"/>
                  <a:pt x="180" y="71"/>
                </a:cubicBezTo>
                <a:cubicBezTo>
                  <a:pt x="179" y="76"/>
                  <a:pt x="180" y="80"/>
                  <a:pt x="181" y="84"/>
                </a:cubicBezTo>
                <a:cubicBezTo>
                  <a:pt x="183" y="88"/>
                  <a:pt x="186" y="91"/>
                  <a:pt x="189" y="94"/>
                </a:cubicBezTo>
                <a:close/>
                <a:moveTo>
                  <a:pt x="143" y="91"/>
                </a:moveTo>
                <a:cubicBezTo>
                  <a:pt x="147" y="95"/>
                  <a:pt x="152" y="97"/>
                  <a:pt x="157" y="97"/>
                </a:cubicBezTo>
                <a:cubicBezTo>
                  <a:pt x="150" y="90"/>
                  <a:pt x="147" y="82"/>
                  <a:pt x="147" y="75"/>
                </a:cubicBezTo>
                <a:cubicBezTo>
                  <a:pt x="147" y="71"/>
                  <a:pt x="147" y="68"/>
                  <a:pt x="148" y="65"/>
                </a:cubicBezTo>
                <a:cubicBezTo>
                  <a:pt x="149" y="62"/>
                  <a:pt x="151" y="59"/>
                  <a:pt x="154" y="56"/>
                </a:cubicBezTo>
                <a:cubicBezTo>
                  <a:pt x="156" y="52"/>
                  <a:pt x="159" y="48"/>
                  <a:pt x="162" y="43"/>
                </a:cubicBezTo>
                <a:cubicBezTo>
                  <a:pt x="164" y="38"/>
                  <a:pt x="166" y="33"/>
                  <a:pt x="166" y="27"/>
                </a:cubicBezTo>
                <a:cubicBezTo>
                  <a:pt x="166" y="17"/>
                  <a:pt x="162" y="6"/>
                  <a:pt x="154" y="0"/>
                </a:cubicBezTo>
                <a:cubicBezTo>
                  <a:pt x="155" y="9"/>
                  <a:pt x="155" y="18"/>
                  <a:pt x="152" y="25"/>
                </a:cubicBezTo>
                <a:cubicBezTo>
                  <a:pt x="151" y="29"/>
                  <a:pt x="149" y="32"/>
                  <a:pt x="147" y="35"/>
                </a:cubicBezTo>
                <a:cubicBezTo>
                  <a:pt x="145" y="38"/>
                  <a:pt x="142" y="41"/>
                  <a:pt x="139" y="45"/>
                </a:cubicBezTo>
                <a:cubicBezTo>
                  <a:pt x="137" y="49"/>
                  <a:pt x="133" y="54"/>
                  <a:pt x="132" y="60"/>
                </a:cubicBezTo>
                <a:cubicBezTo>
                  <a:pt x="131" y="66"/>
                  <a:pt x="131" y="72"/>
                  <a:pt x="133" y="78"/>
                </a:cubicBezTo>
                <a:cubicBezTo>
                  <a:pt x="135" y="83"/>
                  <a:pt x="138" y="88"/>
                  <a:pt x="143" y="91"/>
                </a:cubicBezTo>
                <a:close/>
                <a:moveTo>
                  <a:pt x="249" y="248"/>
                </a:moveTo>
                <a:cubicBezTo>
                  <a:pt x="252" y="248"/>
                  <a:pt x="256" y="249"/>
                  <a:pt x="259" y="249"/>
                </a:cubicBezTo>
                <a:cubicBezTo>
                  <a:pt x="290" y="249"/>
                  <a:pt x="316" y="223"/>
                  <a:pt x="316" y="192"/>
                </a:cubicBezTo>
                <a:cubicBezTo>
                  <a:pt x="316" y="160"/>
                  <a:pt x="290" y="135"/>
                  <a:pt x="259" y="135"/>
                </a:cubicBezTo>
                <a:cubicBezTo>
                  <a:pt x="256" y="135"/>
                  <a:pt x="254" y="135"/>
                  <a:pt x="251" y="136"/>
                </a:cubicBezTo>
                <a:cubicBezTo>
                  <a:pt x="251" y="111"/>
                  <a:pt x="251" y="111"/>
                  <a:pt x="251" y="111"/>
                </a:cubicBezTo>
                <a:cubicBezTo>
                  <a:pt x="43" y="111"/>
                  <a:pt x="43" y="111"/>
                  <a:pt x="43" y="111"/>
                </a:cubicBezTo>
                <a:cubicBezTo>
                  <a:pt x="43" y="158"/>
                  <a:pt x="43" y="158"/>
                  <a:pt x="43" y="158"/>
                </a:cubicBezTo>
                <a:cubicBezTo>
                  <a:pt x="48" y="156"/>
                  <a:pt x="54" y="154"/>
                  <a:pt x="60" y="153"/>
                </a:cubicBezTo>
                <a:cubicBezTo>
                  <a:pt x="60" y="128"/>
                  <a:pt x="60" y="128"/>
                  <a:pt x="60" y="128"/>
                </a:cubicBezTo>
                <a:cubicBezTo>
                  <a:pt x="233" y="128"/>
                  <a:pt x="233" y="128"/>
                  <a:pt x="233" y="128"/>
                </a:cubicBezTo>
                <a:cubicBezTo>
                  <a:pt x="233" y="227"/>
                  <a:pt x="233" y="227"/>
                  <a:pt x="233" y="227"/>
                </a:cubicBezTo>
                <a:cubicBezTo>
                  <a:pt x="233" y="270"/>
                  <a:pt x="201" y="306"/>
                  <a:pt x="159" y="312"/>
                </a:cubicBezTo>
                <a:cubicBezTo>
                  <a:pt x="154" y="319"/>
                  <a:pt x="148" y="326"/>
                  <a:pt x="141" y="331"/>
                </a:cubicBezTo>
                <a:cubicBezTo>
                  <a:pt x="287" y="331"/>
                  <a:pt x="287" y="331"/>
                  <a:pt x="287" y="331"/>
                </a:cubicBezTo>
                <a:cubicBezTo>
                  <a:pt x="287" y="313"/>
                  <a:pt x="287" y="313"/>
                  <a:pt x="287" y="313"/>
                </a:cubicBezTo>
                <a:cubicBezTo>
                  <a:pt x="205" y="313"/>
                  <a:pt x="205" y="313"/>
                  <a:pt x="205" y="313"/>
                </a:cubicBezTo>
                <a:cubicBezTo>
                  <a:pt x="227" y="298"/>
                  <a:pt x="243" y="275"/>
                  <a:pt x="249" y="248"/>
                </a:cubicBezTo>
                <a:close/>
                <a:moveTo>
                  <a:pt x="251" y="227"/>
                </a:moveTo>
                <a:cubicBezTo>
                  <a:pt x="251" y="154"/>
                  <a:pt x="251" y="154"/>
                  <a:pt x="251" y="154"/>
                </a:cubicBezTo>
                <a:cubicBezTo>
                  <a:pt x="254" y="153"/>
                  <a:pt x="256" y="153"/>
                  <a:pt x="259" y="153"/>
                </a:cubicBezTo>
                <a:cubicBezTo>
                  <a:pt x="281" y="153"/>
                  <a:pt x="298" y="170"/>
                  <a:pt x="298" y="192"/>
                </a:cubicBezTo>
                <a:cubicBezTo>
                  <a:pt x="298" y="213"/>
                  <a:pt x="281" y="231"/>
                  <a:pt x="259" y="231"/>
                </a:cubicBezTo>
                <a:cubicBezTo>
                  <a:pt x="256" y="231"/>
                  <a:pt x="253" y="231"/>
                  <a:pt x="251" y="230"/>
                </a:cubicBezTo>
                <a:cubicBezTo>
                  <a:pt x="251" y="229"/>
                  <a:pt x="251" y="228"/>
                  <a:pt x="251" y="227"/>
                </a:cubicBezTo>
                <a:close/>
              </a:path>
            </a:pathLst>
          </a:custGeom>
          <a:solidFill>
            <a:srgbClr val="9FA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sp>
        <p:nvSpPr>
          <p:cNvPr id="8" name="Rectangle 8">
            <a:extLst>
              <a:ext uri="{FF2B5EF4-FFF2-40B4-BE49-F238E27FC236}">
                <a16:creationId xmlns:a16="http://schemas.microsoft.com/office/drawing/2014/main" id="{4EF19CD8-1123-47B0-910A-86AB08D37280}"/>
              </a:ext>
            </a:extLst>
          </p:cNvPr>
          <p:cNvSpPr>
            <a:spLocks noChangeArrowheads="1"/>
          </p:cNvSpPr>
          <p:nvPr/>
        </p:nvSpPr>
        <p:spPr bwMode="auto">
          <a:xfrm>
            <a:off x="4405858" y="3224929"/>
            <a:ext cx="4250724"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3200" b="1" dirty="0">
                <a:solidFill>
                  <a:srgbClr val="9FA7C4"/>
                </a:solidFill>
                <a:latin typeface="Open Sans" panose="020B0606030504020204" pitchFamily="34" charset="0"/>
              </a:rPr>
              <a:t>"Build Skills. Unlock Opportunities."</a:t>
            </a:r>
            <a:endParaRPr lang="ru-UA" altLang="ru-UA" sz="3200" b="1" dirty="0">
              <a:solidFill>
                <a:srgbClr val="9FA7C4"/>
              </a:solidFill>
              <a:latin typeface="Open Sans" panose="020B0606030504020204" pitchFamily="34" charset="0"/>
            </a:endParaRPr>
          </a:p>
        </p:txBody>
      </p:sp>
    </p:spTree>
    <p:extLst>
      <p:ext uri="{BB962C8B-B14F-4D97-AF65-F5344CB8AC3E}">
        <p14:creationId xmlns:p14="http://schemas.microsoft.com/office/powerpoint/2010/main" val="375030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1">
            <a:extLst>
              <a:ext uri="{FF2B5EF4-FFF2-40B4-BE49-F238E27FC236}">
                <a16:creationId xmlns:a16="http://schemas.microsoft.com/office/drawing/2014/main" id="{8F9020A9-6EB0-4DD6-9DA1-FF4D9D5F52B3}"/>
              </a:ext>
            </a:extLst>
          </p:cNvPr>
          <p:cNvSpPr>
            <a:spLocks noChangeArrowheads="1"/>
          </p:cNvSpPr>
          <p:nvPr/>
        </p:nvSpPr>
        <p:spPr bwMode="auto">
          <a:xfrm>
            <a:off x="4157871" y="340703"/>
            <a:ext cx="6393482"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3500" b="1" dirty="0">
                <a:solidFill>
                  <a:schemeClr val="accent1"/>
                </a:solidFill>
                <a:latin typeface="Open Sans" panose="020B0606030504020204" pitchFamily="34" charset="0"/>
              </a:rPr>
              <a:t>🤝Ways, You Can Support Us</a:t>
            </a:r>
            <a:endParaRPr kumimoji="0" lang="ru-UA" altLang="ru-UA" sz="1800" b="0" i="0" u="none" strike="noStrike" cap="none" normalizeH="0" baseline="0" dirty="0">
              <a:ln>
                <a:noFill/>
              </a:ln>
              <a:solidFill>
                <a:schemeClr val="accent1"/>
              </a:solidFill>
              <a:effectLst/>
            </a:endParaRPr>
          </a:p>
        </p:txBody>
      </p:sp>
      <p:grpSp>
        <p:nvGrpSpPr>
          <p:cNvPr id="16" name="Group 15">
            <a:extLst>
              <a:ext uri="{FF2B5EF4-FFF2-40B4-BE49-F238E27FC236}">
                <a16:creationId xmlns:a16="http://schemas.microsoft.com/office/drawing/2014/main" id="{036633F8-FC30-4B4B-A301-117482147E54}"/>
              </a:ext>
            </a:extLst>
          </p:cNvPr>
          <p:cNvGrpSpPr/>
          <p:nvPr/>
        </p:nvGrpSpPr>
        <p:grpSpPr>
          <a:xfrm>
            <a:off x="1757043" y="882081"/>
            <a:ext cx="3101975" cy="4557713"/>
            <a:chOff x="1990725" y="1317625"/>
            <a:chExt cx="3101975" cy="4557713"/>
          </a:xfrm>
        </p:grpSpPr>
        <p:sp>
          <p:nvSpPr>
            <p:cNvPr id="6" name="Freeform 6">
              <a:extLst>
                <a:ext uri="{FF2B5EF4-FFF2-40B4-BE49-F238E27FC236}">
                  <a16:creationId xmlns:a16="http://schemas.microsoft.com/office/drawing/2014/main" id="{58C0296E-64D5-4236-B19E-6CE6C89D5748}"/>
                </a:ext>
              </a:extLst>
            </p:cNvPr>
            <p:cNvSpPr>
              <a:spLocks/>
            </p:cNvSpPr>
            <p:nvPr/>
          </p:nvSpPr>
          <p:spPr bwMode="auto">
            <a:xfrm>
              <a:off x="1990725" y="1317625"/>
              <a:ext cx="3101975" cy="4557713"/>
            </a:xfrm>
            <a:custGeom>
              <a:avLst/>
              <a:gdLst>
                <a:gd name="T0" fmla="*/ 815 w 815"/>
                <a:gd name="T1" fmla="*/ 827 h 1196"/>
                <a:gd name="T2" fmla="*/ 760 w 815"/>
                <a:gd name="T3" fmla="*/ 1019 h 1196"/>
                <a:gd name="T4" fmla="*/ 602 w 815"/>
                <a:gd name="T5" fmla="*/ 1149 h 1196"/>
                <a:gd name="T6" fmla="*/ 359 w 815"/>
                <a:gd name="T7" fmla="*/ 1196 h 1196"/>
                <a:gd name="T8" fmla="*/ 164 w 815"/>
                <a:gd name="T9" fmla="*/ 1180 h 1196"/>
                <a:gd name="T10" fmla="*/ 0 w 815"/>
                <a:gd name="T11" fmla="*/ 1123 h 1196"/>
                <a:gd name="T12" fmla="*/ 0 w 815"/>
                <a:gd name="T13" fmla="*/ 843 h 1196"/>
                <a:gd name="T14" fmla="*/ 187 w 815"/>
                <a:gd name="T15" fmla="*/ 915 h 1196"/>
                <a:gd name="T16" fmla="*/ 365 w 815"/>
                <a:gd name="T17" fmla="*/ 940 h 1196"/>
                <a:gd name="T18" fmla="*/ 468 w 815"/>
                <a:gd name="T19" fmla="*/ 916 h 1196"/>
                <a:gd name="T20" fmla="*/ 501 w 815"/>
                <a:gd name="T21" fmla="*/ 854 h 1196"/>
                <a:gd name="T22" fmla="*/ 488 w 815"/>
                <a:gd name="T23" fmla="*/ 812 h 1196"/>
                <a:gd name="T24" fmla="*/ 445 w 815"/>
                <a:gd name="T25" fmla="*/ 776 h 1196"/>
                <a:gd name="T26" fmla="*/ 291 w 815"/>
                <a:gd name="T27" fmla="*/ 701 h 1196"/>
                <a:gd name="T28" fmla="*/ 120 w 815"/>
                <a:gd name="T29" fmla="*/ 601 h 1196"/>
                <a:gd name="T30" fmla="*/ 36 w 815"/>
                <a:gd name="T31" fmla="*/ 489 h 1196"/>
                <a:gd name="T32" fmla="*/ 8 w 815"/>
                <a:gd name="T33" fmla="*/ 340 h 1196"/>
                <a:gd name="T34" fmla="*/ 125 w 815"/>
                <a:gd name="T35" fmla="*/ 90 h 1196"/>
                <a:gd name="T36" fmla="*/ 447 w 815"/>
                <a:gd name="T37" fmla="*/ 0 h 1196"/>
                <a:gd name="T38" fmla="*/ 815 w 815"/>
                <a:gd name="T39" fmla="*/ 83 h 1196"/>
                <a:gd name="T40" fmla="*/ 719 w 815"/>
                <a:gd name="T41" fmla="*/ 326 h 1196"/>
                <a:gd name="T42" fmla="*/ 437 w 815"/>
                <a:gd name="T43" fmla="*/ 251 h 1196"/>
                <a:gd name="T44" fmla="*/ 348 w 815"/>
                <a:gd name="T45" fmla="*/ 273 h 1196"/>
                <a:gd name="T46" fmla="*/ 320 w 815"/>
                <a:gd name="T47" fmla="*/ 326 h 1196"/>
                <a:gd name="T48" fmla="*/ 356 w 815"/>
                <a:gd name="T49" fmla="*/ 387 h 1196"/>
                <a:gd name="T50" fmla="*/ 548 w 815"/>
                <a:gd name="T51" fmla="*/ 486 h 1196"/>
                <a:gd name="T52" fmla="*/ 757 w 815"/>
                <a:gd name="T53" fmla="*/ 631 h 1196"/>
                <a:gd name="T54" fmla="*/ 815 w 815"/>
                <a:gd name="T55" fmla="*/ 82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1196">
                  <a:moveTo>
                    <a:pt x="815" y="827"/>
                  </a:moveTo>
                  <a:cubicBezTo>
                    <a:pt x="815" y="899"/>
                    <a:pt x="797" y="963"/>
                    <a:pt x="760" y="1019"/>
                  </a:cubicBezTo>
                  <a:cubicBezTo>
                    <a:pt x="724" y="1075"/>
                    <a:pt x="671" y="1118"/>
                    <a:pt x="602" y="1149"/>
                  </a:cubicBezTo>
                  <a:cubicBezTo>
                    <a:pt x="533" y="1180"/>
                    <a:pt x="452" y="1196"/>
                    <a:pt x="359" y="1196"/>
                  </a:cubicBezTo>
                  <a:cubicBezTo>
                    <a:pt x="282" y="1196"/>
                    <a:pt x="217" y="1190"/>
                    <a:pt x="164" y="1180"/>
                  </a:cubicBezTo>
                  <a:cubicBezTo>
                    <a:pt x="112" y="1169"/>
                    <a:pt x="57" y="1150"/>
                    <a:pt x="0" y="1123"/>
                  </a:cubicBezTo>
                  <a:cubicBezTo>
                    <a:pt x="0" y="843"/>
                    <a:pt x="0" y="843"/>
                    <a:pt x="0" y="843"/>
                  </a:cubicBezTo>
                  <a:cubicBezTo>
                    <a:pt x="60" y="873"/>
                    <a:pt x="122" y="897"/>
                    <a:pt x="187" y="915"/>
                  </a:cubicBezTo>
                  <a:cubicBezTo>
                    <a:pt x="252" y="932"/>
                    <a:pt x="311" y="940"/>
                    <a:pt x="365" y="940"/>
                  </a:cubicBezTo>
                  <a:cubicBezTo>
                    <a:pt x="412" y="940"/>
                    <a:pt x="446" y="932"/>
                    <a:pt x="468" y="916"/>
                  </a:cubicBezTo>
                  <a:cubicBezTo>
                    <a:pt x="490" y="900"/>
                    <a:pt x="501" y="879"/>
                    <a:pt x="501" y="854"/>
                  </a:cubicBezTo>
                  <a:cubicBezTo>
                    <a:pt x="501" y="838"/>
                    <a:pt x="496" y="824"/>
                    <a:pt x="488" y="812"/>
                  </a:cubicBezTo>
                  <a:cubicBezTo>
                    <a:pt x="479" y="800"/>
                    <a:pt x="465" y="788"/>
                    <a:pt x="445" y="776"/>
                  </a:cubicBezTo>
                  <a:cubicBezTo>
                    <a:pt x="426" y="763"/>
                    <a:pt x="374" y="739"/>
                    <a:pt x="291" y="701"/>
                  </a:cubicBezTo>
                  <a:cubicBezTo>
                    <a:pt x="215" y="666"/>
                    <a:pt x="158" y="633"/>
                    <a:pt x="120" y="601"/>
                  </a:cubicBezTo>
                  <a:cubicBezTo>
                    <a:pt x="82" y="568"/>
                    <a:pt x="54" y="531"/>
                    <a:pt x="36" y="489"/>
                  </a:cubicBezTo>
                  <a:cubicBezTo>
                    <a:pt x="17" y="447"/>
                    <a:pt x="8" y="398"/>
                    <a:pt x="8" y="340"/>
                  </a:cubicBezTo>
                  <a:cubicBezTo>
                    <a:pt x="8" y="233"/>
                    <a:pt x="47" y="150"/>
                    <a:pt x="125" y="90"/>
                  </a:cubicBezTo>
                  <a:cubicBezTo>
                    <a:pt x="203" y="30"/>
                    <a:pt x="310" y="0"/>
                    <a:pt x="447" y="0"/>
                  </a:cubicBezTo>
                  <a:cubicBezTo>
                    <a:pt x="567" y="0"/>
                    <a:pt x="690" y="28"/>
                    <a:pt x="815" y="83"/>
                  </a:cubicBezTo>
                  <a:cubicBezTo>
                    <a:pt x="719" y="326"/>
                    <a:pt x="719" y="326"/>
                    <a:pt x="719" y="326"/>
                  </a:cubicBezTo>
                  <a:cubicBezTo>
                    <a:pt x="610" y="276"/>
                    <a:pt x="516" y="251"/>
                    <a:pt x="437" y="251"/>
                  </a:cubicBezTo>
                  <a:cubicBezTo>
                    <a:pt x="396" y="251"/>
                    <a:pt x="367" y="258"/>
                    <a:pt x="348" y="273"/>
                  </a:cubicBezTo>
                  <a:cubicBezTo>
                    <a:pt x="329" y="287"/>
                    <a:pt x="320" y="305"/>
                    <a:pt x="320" y="326"/>
                  </a:cubicBezTo>
                  <a:cubicBezTo>
                    <a:pt x="320" y="349"/>
                    <a:pt x="332" y="369"/>
                    <a:pt x="356" y="387"/>
                  </a:cubicBezTo>
                  <a:cubicBezTo>
                    <a:pt x="379" y="405"/>
                    <a:pt x="443" y="438"/>
                    <a:pt x="548" y="486"/>
                  </a:cubicBezTo>
                  <a:cubicBezTo>
                    <a:pt x="648" y="531"/>
                    <a:pt x="718" y="580"/>
                    <a:pt x="757" y="631"/>
                  </a:cubicBezTo>
                  <a:cubicBezTo>
                    <a:pt x="796" y="683"/>
                    <a:pt x="815" y="748"/>
                    <a:pt x="815" y="827"/>
                  </a:cubicBezTo>
                  <a:close/>
                </a:path>
              </a:pathLst>
            </a:cu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5" name="Freeform 6">
              <a:extLst>
                <a:ext uri="{FF2B5EF4-FFF2-40B4-BE49-F238E27FC236}">
                  <a16:creationId xmlns:a16="http://schemas.microsoft.com/office/drawing/2014/main" id="{91484ED5-5794-483B-BD9A-C38086D379FB}"/>
                </a:ext>
              </a:extLst>
            </p:cNvPr>
            <p:cNvSpPr>
              <a:spLocks/>
            </p:cNvSpPr>
            <p:nvPr/>
          </p:nvSpPr>
          <p:spPr bwMode="auto">
            <a:xfrm>
              <a:off x="1990725" y="1317625"/>
              <a:ext cx="3101975" cy="4557713"/>
            </a:xfrm>
            <a:custGeom>
              <a:avLst/>
              <a:gdLst>
                <a:gd name="T0" fmla="*/ 815 w 815"/>
                <a:gd name="T1" fmla="*/ 827 h 1196"/>
                <a:gd name="T2" fmla="*/ 760 w 815"/>
                <a:gd name="T3" fmla="*/ 1019 h 1196"/>
                <a:gd name="T4" fmla="*/ 602 w 815"/>
                <a:gd name="T5" fmla="*/ 1149 h 1196"/>
                <a:gd name="T6" fmla="*/ 359 w 815"/>
                <a:gd name="T7" fmla="*/ 1196 h 1196"/>
                <a:gd name="T8" fmla="*/ 164 w 815"/>
                <a:gd name="T9" fmla="*/ 1180 h 1196"/>
                <a:gd name="T10" fmla="*/ 0 w 815"/>
                <a:gd name="T11" fmla="*/ 1123 h 1196"/>
                <a:gd name="T12" fmla="*/ 0 w 815"/>
                <a:gd name="T13" fmla="*/ 843 h 1196"/>
                <a:gd name="T14" fmla="*/ 187 w 815"/>
                <a:gd name="T15" fmla="*/ 915 h 1196"/>
                <a:gd name="T16" fmla="*/ 365 w 815"/>
                <a:gd name="T17" fmla="*/ 940 h 1196"/>
                <a:gd name="T18" fmla="*/ 468 w 815"/>
                <a:gd name="T19" fmla="*/ 916 h 1196"/>
                <a:gd name="T20" fmla="*/ 501 w 815"/>
                <a:gd name="T21" fmla="*/ 854 h 1196"/>
                <a:gd name="T22" fmla="*/ 488 w 815"/>
                <a:gd name="T23" fmla="*/ 812 h 1196"/>
                <a:gd name="T24" fmla="*/ 445 w 815"/>
                <a:gd name="T25" fmla="*/ 776 h 1196"/>
                <a:gd name="T26" fmla="*/ 291 w 815"/>
                <a:gd name="T27" fmla="*/ 701 h 1196"/>
                <a:gd name="T28" fmla="*/ 120 w 815"/>
                <a:gd name="T29" fmla="*/ 601 h 1196"/>
                <a:gd name="T30" fmla="*/ 36 w 815"/>
                <a:gd name="T31" fmla="*/ 489 h 1196"/>
                <a:gd name="T32" fmla="*/ 8 w 815"/>
                <a:gd name="T33" fmla="*/ 340 h 1196"/>
                <a:gd name="T34" fmla="*/ 125 w 815"/>
                <a:gd name="T35" fmla="*/ 90 h 1196"/>
                <a:gd name="T36" fmla="*/ 447 w 815"/>
                <a:gd name="T37" fmla="*/ 0 h 1196"/>
                <a:gd name="T38" fmla="*/ 815 w 815"/>
                <a:gd name="T39" fmla="*/ 83 h 1196"/>
                <a:gd name="T40" fmla="*/ 719 w 815"/>
                <a:gd name="T41" fmla="*/ 326 h 1196"/>
                <a:gd name="T42" fmla="*/ 437 w 815"/>
                <a:gd name="T43" fmla="*/ 251 h 1196"/>
                <a:gd name="T44" fmla="*/ 348 w 815"/>
                <a:gd name="T45" fmla="*/ 273 h 1196"/>
                <a:gd name="T46" fmla="*/ 320 w 815"/>
                <a:gd name="T47" fmla="*/ 326 h 1196"/>
                <a:gd name="T48" fmla="*/ 356 w 815"/>
                <a:gd name="T49" fmla="*/ 387 h 1196"/>
                <a:gd name="T50" fmla="*/ 548 w 815"/>
                <a:gd name="T51" fmla="*/ 486 h 1196"/>
                <a:gd name="T52" fmla="*/ 757 w 815"/>
                <a:gd name="T53" fmla="*/ 631 h 1196"/>
                <a:gd name="T54" fmla="*/ 815 w 815"/>
                <a:gd name="T55" fmla="*/ 82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1196">
                  <a:moveTo>
                    <a:pt x="815" y="827"/>
                  </a:moveTo>
                  <a:cubicBezTo>
                    <a:pt x="815" y="899"/>
                    <a:pt x="797" y="963"/>
                    <a:pt x="760" y="1019"/>
                  </a:cubicBezTo>
                  <a:cubicBezTo>
                    <a:pt x="724" y="1075"/>
                    <a:pt x="671" y="1118"/>
                    <a:pt x="602" y="1149"/>
                  </a:cubicBezTo>
                  <a:cubicBezTo>
                    <a:pt x="533" y="1180"/>
                    <a:pt x="452" y="1196"/>
                    <a:pt x="359" y="1196"/>
                  </a:cubicBezTo>
                  <a:cubicBezTo>
                    <a:pt x="282" y="1196"/>
                    <a:pt x="217" y="1190"/>
                    <a:pt x="164" y="1180"/>
                  </a:cubicBezTo>
                  <a:cubicBezTo>
                    <a:pt x="112" y="1169"/>
                    <a:pt x="57" y="1150"/>
                    <a:pt x="0" y="1123"/>
                  </a:cubicBezTo>
                  <a:cubicBezTo>
                    <a:pt x="0" y="843"/>
                    <a:pt x="0" y="843"/>
                    <a:pt x="0" y="843"/>
                  </a:cubicBezTo>
                  <a:cubicBezTo>
                    <a:pt x="60" y="873"/>
                    <a:pt x="122" y="897"/>
                    <a:pt x="187" y="915"/>
                  </a:cubicBezTo>
                  <a:cubicBezTo>
                    <a:pt x="252" y="932"/>
                    <a:pt x="311" y="940"/>
                    <a:pt x="365" y="940"/>
                  </a:cubicBezTo>
                  <a:cubicBezTo>
                    <a:pt x="412" y="940"/>
                    <a:pt x="446" y="932"/>
                    <a:pt x="468" y="916"/>
                  </a:cubicBezTo>
                  <a:cubicBezTo>
                    <a:pt x="490" y="900"/>
                    <a:pt x="501" y="879"/>
                    <a:pt x="501" y="854"/>
                  </a:cubicBezTo>
                  <a:cubicBezTo>
                    <a:pt x="501" y="838"/>
                    <a:pt x="496" y="824"/>
                    <a:pt x="488" y="812"/>
                  </a:cubicBezTo>
                  <a:cubicBezTo>
                    <a:pt x="479" y="800"/>
                    <a:pt x="465" y="788"/>
                    <a:pt x="445" y="776"/>
                  </a:cubicBezTo>
                  <a:cubicBezTo>
                    <a:pt x="426" y="763"/>
                    <a:pt x="374" y="739"/>
                    <a:pt x="291" y="701"/>
                  </a:cubicBezTo>
                  <a:cubicBezTo>
                    <a:pt x="215" y="666"/>
                    <a:pt x="158" y="633"/>
                    <a:pt x="120" y="601"/>
                  </a:cubicBezTo>
                  <a:cubicBezTo>
                    <a:pt x="82" y="568"/>
                    <a:pt x="54" y="531"/>
                    <a:pt x="36" y="489"/>
                  </a:cubicBezTo>
                  <a:cubicBezTo>
                    <a:pt x="17" y="447"/>
                    <a:pt x="8" y="398"/>
                    <a:pt x="8" y="340"/>
                  </a:cubicBezTo>
                  <a:cubicBezTo>
                    <a:pt x="8" y="233"/>
                    <a:pt x="47" y="150"/>
                    <a:pt x="125" y="90"/>
                  </a:cubicBezTo>
                  <a:cubicBezTo>
                    <a:pt x="203" y="30"/>
                    <a:pt x="310" y="0"/>
                    <a:pt x="447" y="0"/>
                  </a:cubicBezTo>
                  <a:cubicBezTo>
                    <a:pt x="567" y="0"/>
                    <a:pt x="690" y="28"/>
                    <a:pt x="815" y="83"/>
                  </a:cubicBezTo>
                  <a:cubicBezTo>
                    <a:pt x="719" y="326"/>
                    <a:pt x="719" y="326"/>
                    <a:pt x="719" y="326"/>
                  </a:cubicBezTo>
                  <a:cubicBezTo>
                    <a:pt x="610" y="276"/>
                    <a:pt x="516" y="251"/>
                    <a:pt x="437" y="251"/>
                  </a:cubicBezTo>
                  <a:cubicBezTo>
                    <a:pt x="396" y="251"/>
                    <a:pt x="367" y="258"/>
                    <a:pt x="348" y="273"/>
                  </a:cubicBezTo>
                  <a:cubicBezTo>
                    <a:pt x="329" y="287"/>
                    <a:pt x="320" y="305"/>
                    <a:pt x="320" y="326"/>
                  </a:cubicBezTo>
                  <a:cubicBezTo>
                    <a:pt x="320" y="349"/>
                    <a:pt x="332" y="369"/>
                    <a:pt x="356" y="387"/>
                  </a:cubicBezTo>
                  <a:cubicBezTo>
                    <a:pt x="379" y="405"/>
                    <a:pt x="443" y="438"/>
                    <a:pt x="548" y="486"/>
                  </a:cubicBezTo>
                  <a:cubicBezTo>
                    <a:pt x="648" y="531"/>
                    <a:pt x="718" y="580"/>
                    <a:pt x="757" y="631"/>
                  </a:cubicBezTo>
                  <a:cubicBezTo>
                    <a:pt x="796" y="683"/>
                    <a:pt x="815" y="748"/>
                    <a:pt x="815" y="827"/>
                  </a:cubicBezTo>
                  <a:close/>
                </a:path>
              </a:pathLst>
            </a:cu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grpSp>
        <p:nvGrpSpPr>
          <p:cNvPr id="18" name="Group 17">
            <a:extLst>
              <a:ext uri="{FF2B5EF4-FFF2-40B4-BE49-F238E27FC236}">
                <a16:creationId xmlns:a16="http://schemas.microsoft.com/office/drawing/2014/main" id="{3CB6B119-A8A2-46EA-9CEB-DCAF7F9F3B01}"/>
              </a:ext>
            </a:extLst>
          </p:cNvPr>
          <p:cNvGrpSpPr/>
          <p:nvPr/>
        </p:nvGrpSpPr>
        <p:grpSpPr>
          <a:xfrm>
            <a:off x="7792590" y="4834050"/>
            <a:ext cx="1110174" cy="1108075"/>
            <a:chOff x="4186238" y="2590800"/>
            <a:chExt cx="1679575" cy="1676400"/>
          </a:xfrm>
        </p:grpSpPr>
        <p:sp>
          <p:nvSpPr>
            <p:cNvPr id="19" name="Freeform 13">
              <a:extLst>
                <a:ext uri="{FF2B5EF4-FFF2-40B4-BE49-F238E27FC236}">
                  <a16:creationId xmlns:a16="http://schemas.microsoft.com/office/drawing/2014/main" id="{D31759B1-BC7F-41F9-B858-E92CBBD49297}"/>
                </a:ext>
              </a:extLst>
            </p:cNvPr>
            <p:cNvSpPr>
              <a:spLocks/>
            </p:cNvSpPr>
            <p:nvPr/>
          </p:nvSpPr>
          <p:spPr bwMode="auto">
            <a:xfrm>
              <a:off x="4186238" y="2590800"/>
              <a:ext cx="1679575" cy="1676400"/>
            </a:xfrm>
            <a:custGeom>
              <a:avLst/>
              <a:gdLst>
                <a:gd name="T0" fmla="*/ 395 w 441"/>
                <a:gd name="T1" fmla="*/ 440 h 440"/>
                <a:gd name="T2" fmla="*/ 45 w 441"/>
                <a:gd name="T3" fmla="*/ 440 h 440"/>
                <a:gd name="T4" fmla="*/ 0 w 441"/>
                <a:gd name="T5" fmla="*/ 395 h 440"/>
                <a:gd name="T6" fmla="*/ 0 w 441"/>
                <a:gd name="T7" fmla="*/ 45 h 440"/>
                <a:gd name="T8" fmla="*/ 45 w 441"/>
                <a:gd name="T9" fmla="*/ 0 h 440"/>
                <a:gd name="T10" fmla="*/ 395 w 441"/>
                <a:gd name="T11" fmla="*/ 0 h 440"/>
                <a:gd name="T12" fmla="*/ 441 w 441"/>
                <a:gd name="T13" fmla="*/ 45 h 440"/>
                <a:gd name="T14" fmla="*/ 441 w 441"/>
                <a:gd name="T15" fmla="*/ 395 h 440"/>
                <a:gd name="T16" fmla="*/ 395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95" y="440"/>
                  </a:moveTo>
                  <a:cubicBezTo>
                    <a:pt x="45" y="440"/>
                    <a:pt x="45" y="440"/>
                    <a:pt x="45" y="440"/>
                  </a:cubicBezTo>
                  <a:cubicBezTo>
                    <a:pt x="20" y="440"/>
                    <a:pt x="0" y="420"/>
                    <a:pt x="0" y="395"/>
                  </a:cubicBezTo>
                  <a:cubicBezTo>
                    <a:pt x="0" y="45"/>
                    <a:pt x="0" y="45"/>
                    <a:pt x="0" y="45"/>
                  </a:cubicBezTo>
                  <a:cubicBezTo>
                    <a:pt x="0" y="20"/>
                    <a:pt x="20" y="0"/>
                    <a:pt x="45" y="0"/>
                  </a:cubicBezTo>
                  <a:cubicBezTo>
                    <a:pt x="395" y="0"/>
                    <a:pt x="395" y="0"/>
                    <a:pt x="395" y="0"/>
                  </a:cubicBezTo>
                  <a:cubicBezTo>
                    <a:pt x="420" y="0"/>
                    <a:pt x="441" y="20"/>
                    <a:pt x="441" y="45"/>
                  </a:cubicBezTo>
                  <a:cubicBezTo>
                    <a:pt x="441" y="395"/>
                    <a:pt x="441" y="395"/>
                    <a:pt x="441" y="395"/>
                  </a:cubicBezTo>
                  <a:cubicBezTo>
                    <a:pt x="441" y="420"/>
                    <a:pt x="420" y="440"/>
                    <a:pt x="395" y="440"/>
                  </a:cubicBezTo>
                  <a:close/>
                </a:path>
              </a:pathLst>
            </a:custGeom>
            <a:gradFill>
              <a:gsLst>
                <a:gs pos="0">
                  <a:srgbClr val="EBECF0">
                    <a:lumMod val="63000"/>
                    <a:lumOff val="37000"/>
                  </a:srgbClr>
                </a:gs>
                <a:gs pos="100000">
                  <a:schemeClr val="bg2"/>
                </a:gs>
                <a:gs pos="100000">
                  <a:schemeClr val="bg2"/>
                </a:gs>
              </a:gsLst>
              <a:lin ang="10800000" scaled="0"/>
            </a:gradFill>
            <a:ln>
              <a:noFill/>
            </a:ln>
            <a:effectLst>
              <a:innerShdw blurRad="139700" dist="88900" dir="13200000">
                <a:schemeClr val="tx1">
                  <a:alpha val="50000"/>
                </a:schemeClr>
              </a:innerShdw>
            </a:effectLst>
          </p:spPr>
          <p:txBody>
            <a:bodyPr vert="horz" wrap="square" lIns="91440" tIns="45720" rIns="91440" bIns="45720" numCol="1" anchor="t" anchorCtr="0" compatLnSpc="1">
              <a:prstTxWarp prst="textNoShape">
                <a:avLst/>
              </a:prstTxWarp>
            </a:bodyPr>
            <a:lstStyle/>
            <a:p>
              <a:endParaRPr lang="ru-UA"/>
            </a:p>
          </p:txBody>
        </p:sp>
        <p:sp>
          <p:nvSpPr>
            <p:cNvPr id="20" name="Briefcase">
              <a:extLst>
                <a:ext uri="{FF2B5EF4-FFF2-40B4-BE49-F238E27FC236}">
                  <a16:creationId xmlns:a16="http://schemas.microsoft.com/office/drawing/2014/main" id="{D7CD277D-54E4-416D-88AE-9017EADD0EBF}"/>
                </a:ext>
              </a:extLst>
            </p:cNvPr>
            <p:cNvSpPr>
              <a:spLocks noEditPoints="1"/>
            </p:cNvSpPr>
            <p:nvPr/>
          </p:nvSpPr>
          <p:spPr bwMode="auto">
            <a:xfrm>
              <a:off x="4825236" y="3210995"/>
              <a:ext cx="478159" cy="416367"/>
            </a:xfrm>
            <a:custGeom>
              <a:avLst/>
              <a:gdLst>
                <a:gd name="T0" fmla="*/ 137 w 137"/>
                <a:gd name="T1" fmla="*/ 21 h 117"/>
                <a:gd name="T2" fmla="*/ 96 w 137"/>
                <a:gd name="T3" fmla="*/ 21 h 117"/>
                <a:gd name="T4" fmla="*/ 96 w 137"/>
                <a:gd name="T5" fmla="*/ 0 h 117"/>
                <a:gd name="T6" fmla="*/ 42 w 137"/>
                <a:gd name="T7" fmla="*/ 0 h 117"/>
                <a:gd name="T8" fmla="*/ 42 w 137"/>
                <a:gd name="T9" fmla="*/ 21 h 117"/>
                <a:gd name="T10" fmla="*/ 0 w 137"/>
                <a:gd name="T11" fmla="*/ 21 h 117"/>
                <a:gd name="T12" fmla="*/ 0 w 137"/>
                <a:gd name="T13" fmla="*/ 117 h 117"/>
                <a:gd name="T14" fmla="*/ 137 w 137"/>
                <a:gd name="T15" fmla="*/ 117 h 117"/>
                <a:gd name="T16" fmla="*/ 137 w 137"/>
                <a:gd name="T17" fmla="*/ 21 h 117"/>
                <a:gd name="T18" fmla="*/ 50 w 137"/>
                <a:gd name="T19" fmla="*/ 9 h 117"/>
                <a:gd name="T20" fmla="*/ 87 w 137"/>
                <a:gd name="T21" fmla="*/ 9 h 117"/>
                <a:gd name="T22" fmla="*/ 87 w 137"/>
                <a:gd name="T23" fmla="*/ 21 h 117"/>
                <a:gd name="T24" fmla="*/ 50 w 137"/>
                <a:gd name="T25" fmla="*/ 21 h 117"/>
                <a:gd name="T26" fmla="*/ 50 w 137"/>
                <a:gd name="T27" fmla="*/ 9 h 117"/>
                <a:gd name="T28" fmla="*/ 42 w 137"/>
                <a:gd name="T29" fmla="*/ 30 h 117"/>
                <a:gd name="T30" fmla="*/ 96 w 137"/>
                <a:gd name="T31" fmla="*/ 30 h 117"/>
                <a:gd name="T32" fmla="*/ 128 w 137"/>
                <a:gd name="T33" fmla="*/ 30 h 117"/>
                <a:gd name="T34" fmla="*/ 128 w 137"/>
                <a:gd name="T35" fmla="*/ 48 h 117"/>
                <a:gd name="T36" fmla="*/ 95 w 137"/>
                <a:gd name="T37" fmla="*/ 61 h 117"/>
                <a:gd name="T38" fmla="*/ 73 w 137"/>
                <a:gd name="T39" fmla="*/ 66 h 117"/>
                <a:gd name="T40" fmla="*/ 73 w 137"/>
                <a:gd name="T41" fmla="*/ 55 h 117"/>
                <a:gd name="T42" fmla="*/ 64 w 137"/>
                <a:gd name="T43" fmla="*/ 55 h 117"/>
                <a:gd name="T44" fmla="*/ 64 w 137"/>
                <a:gd name="T45" fmla="*/ 66 h 117"/>
                <a:gd name="T46" fmla="*/ 42 w 137"/>
                <a:gd name="T47" fmla="*/ 61 h 117"/>
                <a:gd name="T48" fmla="*/ 9 w 137"/>
                <a:gd name="T49" fmla="*/ 48 h 117"/>
                <a:gd name="T50" fmla="*/ 9 w 137"/>
                <a:gd name="T51" fmla="*/ 30 h 117"/>
                <a:gd name="T52" fmla="*/ 42 w 137"/>
                <a:gd name="T53" fmla="*/ 30 h 117"/>
                <a:gd name="T54" fmla="*/ 9 w 137"/>
                <a:gd name="T55" fmla="*/ 108 h 117"/>
                <a:gd name="T56" fmla="*/ 9 w 137"/>
                <a:gd name="T57" fmla="*/ 58 h 117"/>
                <a:gd name="T58" fmla="*/ 39 w 137"/>
                <a:gd name="T59" fmla="*/ 69 h 117"/>
                <a:gd name="T60" fmla="*/ 64 w 137"/>
                <a:gd name="T61" fmla="*/ 75 h 117"/>
                <a:gd name="T62" fmla="*/ 64 w 137"/>
                <a:gd name="T63" fmla="*/ 86 h 117"/>
                <a:gd name="T64" fmla="*/ 73 w 137"/>
                <a:gd name="T65" fmla="*/ 86 h 117"/>
                <a:gd name="T66" fmla="*/ 73 w 137"/>
                <a:gd name="T67" fmla="*/ 75 h 117"/>
                <a:gd name="T68" fmla="*/ 98 w 137"/>
                <a:gd name="T69" fmla="*/ 69 h 117"/>
                <a:gd name="T70" fmla="*/ 128 w 137"/>
                <a:gd name="T71" fmla="*/ 58 h 117"/>
                <a:gd name="T72" fmla="*/ 128 w 137"/>
                <a:gd name="T73" fmla="*/ 108 h 117"/>
                <a:gd name="T74" fmla="*/ 9 w 137"/>
                <a:gd name="T75"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17">
                  <a:moveTo>
                    <a:pt x="137" y="21"/>
                  </a:moveTo>
                  <a:cubicBezTo>
                    <a:pt x="96" y="21"/>
                    <a:pt x="96" y="21"/>
                    <a:pt x="96" y="21"/>
                  </a:cubicBezTo>
                  <a:cubicBezTo>
                    <a:pt x="96" y="0"/>
                    <a:pt x="96" y="0"/>
                    <a:pt x="96" y="0"/>
                  </a:cubicBezTo>
                  <a:cubicBezTo>
                    <a:pt x="42" y="0"/>
                    <a:pt x="42" y="0"/>
                    <a:pt x="42" y="0"/>
                  </a:cubicBezTo>
                  <a:cubicBezTo>
                    <a:pt x="42" y="21"/>
                    <a:pt x="42" y="21"/>
                    <a:pt x="42" y="21"/>
                  </a:cubicBezTo>
                  <a:cubicBezTo>
                    <a:pt x="0" y="21"/>
                    <a:pt x="0" y="21"/>
                    <a:pt x="0" y="21"/>
                  </a:cubicBezTo>
                  <a:cubicBezTo>
                    <a:pt x="0" y="117"/>
                    <a:pt x="0" y="117"/>
                    <a:pt x="0" y="117"/>
                  </a:cubicBezTo>
                  <a:cubicBezTo>
                    <a:pt x="137" y="117"/>
                    <a:pt x="137" y="117"/>
                    <a:pt x="137" y="117"/>
                  </a:cubicBezTo>
                  <a:lnTo>
                    <a:pt x="137" y="21"/>
                  </a:lnTo>
                  <a:close/>
                  <a:moveTo>
                    <a:pt x="50" y="9"/>
                  </a:moveTo>
                  <a:cubicBezTo>
                    <a:pt x="87" y="9"/>
                    <a:pt x="87" y="9"/>
                    <a:pt x="87" y="9"/>
                  </a:cubicBezTo>
                  <a:cubicBezTo>
                    <a:pt x="87" y="21"/>
                    <a:pt x="87" y="21"/>
                    <a:pt x="87" y="21"/>
                  </a:cubicBezTo>
                  <a:cubicBezTo>
                    <a:pt x="50" y="21"/>
                    <a:pt x="50" y="21"/>
                    <a:pt x="50" y="21"/>
                  </a:cubicBezTo>
                  <a:lnTo>
                    <a:pt x="50" y="9"/>
                  </a:lnTo>
                  <a:close/>
                  <a:moveTo>
                    <a:pt x="42" y="30"/>
                  </a:moveTo>
                  <a:cubicBezTo>
                    <a:pt x="96" y="30"/>
                    <a:pt x="96" y="30"/>
                    <a:pt x="96" y="30"/>
                  </a:cubicBezTo>
                  <a:cubicBezTo>
                    <a:pt x="128" y="30"/>
                    <a:pt x="128" y="30"/>
                    <a:pt x="128" y="30"/>
                  </a:cubicBezTo>
                  <a:cubicBezTo>
                    <a:pt x="128" y="48"/>
                    <a:pt x="128" y="48"/>
                    <a:pt x="128" y="48"/>
                  </a:cubicBezTo>
                  <a:cubicBezTo>
                    <a:pt x="95" y="61"/>
                    <a:pt x="95" y="61"/>
                    <a:pt x="95" y="61"/>
                  </a:cubicBezTo>
                  <a:cubicBezTo>
                    <a:pt x="88" y="64"/>
                    <a:pt x="80" y="65"/>
                    <a:pt x="73" y="66"/>
                  </a:cubicBezTo>
                  <a:cubicBezTo>
                    <a:pt x="73" y="55"/>
                    <a:pt x="73" y="55"/>
                    <a:pt x="73" y="55"/>
                  </a:cubicBezTo>
                  <a:cubicBezTo>
                    <a:pt x="64" y="55"/>
                    <a:pt x="64" y="55"/>
                    <a:pt x="64" y="55"/>
                  </a:cubicBezTo>
                  <a:cubicBezTo>
                    <a:pt x="64" y="66"/>
                    <a:pt x="64" y="66"/>
                    <a:pt x="64" y="66"/>
                  </a:cubicBezTo>
                  <a:cubicBezTo>
                    <a:pt x="57" y="65"/>
                    <a:pt x="49" y="64"/>
                    <a:pt x="42" y="61"/>
                  </a:cubicBezTo>
                  <a:cubicBezTo>
                    <a:pt x="9" y="48"/>
                    <a:pt x="9" y="48"/>
                    <a:pt x="9" y="48"/>
                  </a:cubicBezTo>
                  <a:cubicBezTo>
                    <a:pt x="9" y="30"/>
                    <a:pt x="9" y="30"/>
                    <a:pt x="9" y="30"/>
                  </a:cubicBezTo>
                  <a:lnTo>
                    <a:pt x="42" y="30"/>
                  </a:lnTo>
                  <a:close/>
                  <a:moveTo>
                    <a:pt x="9" y="108"/>
                  </a:moveTo>
                  <a:cubicBezTo>
                    <a:pt x="9" y="58"/>
                    <a:pt x="9" y="58"/>
                    <a:pt x="9" y="58"/>
                  </a:cubicBezTo>
                  <a:cubicBezTo>
                    <a:pt x="39" y="69"/>
                    <a:pt x="39" y="69"/>
                    <a:pt x="39" y="69"/>
                  </a:cubicBezTo>
                  <a:cubicBezTo>
                    <a:pt x="47" y="72"/>
                    <a:pt x="56" y="74"/>
                    <a:pt x="64" y="75"/>
                  </a:cubicBezTo>
                  <a:cubicBezTo>
                    <a:pt x="64" y="86"/>
                    <a:pt x="64" y="86"/>
                    <a:pt x="64" y="86"/>
                  </a:cubicBezTo>
                  <a:cubicBezTo>
                    <a:pt x="73" y="86"/>
                    <a:pt x="73" y="86"/>
                    <a:pt x="73" y="86"/>
                  </a:cubicBezTo>
                  <a:cubicBezTo>
                    <a:pt x="73" y="75"/>
                    <a:pt x="73" y="75"/>
                    <a:pt x="73" y="75"/>
                  </a:cubicBezTo>
                  <a:cubicBezTo>
                    <a:pt x="82" y="74"/>
                    <a:pt x="90" y="72"/>
                    <a:pt x="98" y="69"/>
                  </a:cubicBezTo>
                  <a:cubicBezTo>
                    <a:pt x="128" y="58"/>
                    <a:pt x="128" y="58"/>
                    <a:pt x="128" y="58"/>
                  </a:cubicBezTo>
                  <a:cubicBezTo>
                    <a:pt x="128" y="108"/>
                    <a:pt x="128" y="108"/>
                    <a:pt x="128" y="108"/>
                  </a:cubicBezTo>
                  <a:lnTo>
                    <a:pt x="9" y="108"/>
                  </a:lnTo>
                  <a:close/>
                </a:path>
              </a:pathLst>
            </a:custGeom>
            <a:gradFill flip="none" rotWithShape="1">
              <a:gsLst>
                <a:gs pos="0">
                  <a:schemeClr val="accent4"/>
                </a:gs>
                <a:gs pos="100000">
                  <a:schemeClr val="accent3"/>
                </a:gs>
              </a:gsLst>
              <a:lin ang="135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1" name="Group 20">
            <a:extLst>
              <a:ext uri="{FF2B5EF4-FFF2-40B4-BE49-F238E27FC236}">
                <a16:creationId xmlns:a16="http://schemas.microsoft.com/office/drawing/2014/main" id="{7F873EFC-A9AC-40EE-847A-44478ED39B0F}"/>
              </a:ext>
            </a:extLst>
          </p:cNvPr>
          <p:cNvGrpSpPr/>
          <p:nvPr/>
        </p:nvGrpSpPr>
        <p:grpSpPr>
          <a:xfrm>
            <a:off x="9471201" y="3504779"/>
            <a:ext cx="1108075" cy="1108075"/>
            <a:chOff x="8607425" y="2590800"/>
            <a:chExt cx="1676400" cy="1676400"/>
          </a:xfrm>
        </p:grpSpPr>
        <p:sp>
          <p:nvSpPr>
            <p:cNvPr id="22" name="Freeform 15">
              <a:extLst>
                <a:ext uri="{FF2B5EF4-FFF2-40B4-BE49-F238E27FC236}">
                  <a16:creationId xmlns:a16="http://schemas.microsoft.com/office/drawing/2014/main" id="{67AADF2A-5C60-41B3-AE7B-F76EF5218795}"/>
                </a:ext>
              </a:extLst>
            </p:cNvPr>
            <p:cNvSpPr>
              <a:spLocks/>
            </p:cNvSpPr>
            <p:nvPr/>
          </p:nvSpPr>
          <p:spPr bwMode="auto">
            <a:xfrm>
              <a:off x="8607425" y="2590800"/>
              <a:ext cx="1676400" cy="1676400"/>
            </a:xfrm>
            <a:custGeom>
              <a:avLst/>
              <a:gdLst>
                <a:gd name="T0" fmla="*/ 395 w 440"/>
                <a:gd name="T1" fmla="*/ 440 h 440"/>
                <a:gd name="T2" fmla="*/ 45 w 440"/>
                <a:gd name="T3" fmla="*/ 440 h 440"/>
                <a:gd name="T4" fmla="*/ 0 w 440"/>
                <a:gd name="T5" fmla="*/ 395 h 440"/>
                <a:gd name="T6" fmla="*/ 0 w 440"/>
                <a:gd name="T7" fmla="*/ 45 h 440"/>
                <a:gd name="T8" fmla="*/ 45 w 440"/>
                <a:gd name="T9" fmla="*/ 0 h 440"/>
                <a:gd name="T10" fmla="*/ 395 w 440"/>
                <a:gd name="T11" fmla="*/ 0 h 440"/>
                <a:gd name="T12" fmla="*/ 440 w 440"/>
                <a:gd name="T13" fmla="*/ 45 h 440"/>
                <a:gd name="T14" fmla="*/ 440 w 440"/>
                <a:gd name="T15" fmla="*/ 395 h 440"/>
                <a:gd name="T16" fmla="*/ 395 w 440"/>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440">
                  <a:moveTo>
                    <a:pt x="395" y="440"/>
                  </a:moveTo>
                  <a:cubicBezTo>
                    <a:pt x="45" y="440"/>
                    <a:pt x="45" y="440"/>
                    <a:pt x="45" y="440"/>
                  </a:cubicBezTo>
                  <a:cubicBezTo>
                    <a:pt x="20" y="440"/>
                    <a:pt x="0" y="420"/>
                    <a:pt x="0" y="395"/>
                  </a:cubicBezTo>
                  <a:cubicBezTo>
                    <a:pt x="0" y="45"/>
                    <a:pt x="0" y="45"/>
                    <a:pt x="0" y="45"/>
                  </a:cubicBezTo>
                  <a:cubicBezTo>
                    <a:pt x="0" y="20"/>
                    <a:pt x="20" y="0"/>
                    <a:pt x="45" y="0"/>
                  </a:cubicBezTo>
                  <a:cubicBezTo>
                    <a:pt x="395" y="0"/>
                    <a:pt x="395" y="0"/>
                    <a:pt x="395" y="0"/>
                  </a:cubicBezTo>
                  <a:cubicBezTo>
                    <a:pt x="420" y="0"/>
                    <a:pt x="440" y="20"/>
                    <a:pt x="440" y="45"/>
                  </a:cubicBezTo>
                  <a:cubicBezTo>
                    <a:pt x="440" y="395"/>
                    <a:pt x="440" y="395"/>
                    <a:pt x="440" y="395"/>
                  </a:cubicBezTo>
                  <a:cubicBezTo>
                    <a:pt x="440" y="420"/>
                    <a:pt x="420" y="440"/>
                    <a:pt x="395" y="440"/>
                  </a:cubicBezTo>
                  <a:close/>
                </a:path>
              </a:pathLst>
            </a:custGeom>
            <a:gradFill>
              <a:gsLst>
                <a:gs pos="0">
                  <a:srgbClr val="EBECF0">
                    <a:lumMod val="63000"/>
                    <a:lumOff val="37000"/>
                  </a:srgbClr>
                </a:gs>
                <a:gs pos="100000">
                  <a:schemeClr val="bg2"/>
                </a:gs>
                <a:gs pos="100000">
                  <a:schemeClr val="bg2"/>
                </a:gs>
              </a:gsLst>
              <a:lin ang="10800000" scaled="0"/>
            </a:gradFill>
            <a:ln>
              <a:noFill/>
            </a:ln>
            <a:effectLst>
              <a:innerShdw blurRad="139700" dist="88900" dir="13200000">
                <a:schemeClr val="tx1">
                  <a:alpha val="50000"/>
                </a:schemeClr>
              </a:innerShdw>
            </a:effectLst>
          </p:spPr>
          <p:txBody>
            <a:bodyPr vert="horz" wrap="square" lIns="91440" tIns="45720" rIns="91440" bIns="45720" numCol="1" anchor="t" anchorCtr="0" compatLnSpc="1">
              <a:prstTxWarp prst="textNoShape">
                <a:avLst/>
              </a:prstTxWarp>
            </a:bodyPr>
            <a:lstStyle/>
            <a:p>
              <a:endParaRPr lang="ru-UA"/>
            </a:p>
          </p:txBody>
        </p:sp>
        <p:sp>
          <p:nvSpPr>
            <p:cNvPr id="23" name="Lightbulb">
              <a:extLst>
                <a:ext uri="{FF2B5EF4-FFF2-40B4-BE49-F238E27FC236}">
                  <a16:creationId xmlns:a16="http://schemas.microsoft.com/office/drawing/2014/main" id="{5D824147-6259-4587-A9D1-5E8E9476081C}"/>
                </a:ext>
              </a:extLst>
            </p:cNvPr>
            <p:cNvSpPr>
              <a:spLocks noEditPoints="1"/>
            </p:cNvSpPr>
            <p:nvPr/>
          </p:nvSpPr>
          <p:spPr bwMode="auto">
            <a:xfrm>
              <a:off x="9304955" y="3216815"/>
              <a:ext cx="338483" cy="458691"/>
            </a:xfrm>
            <a:custGeom>
              <a:avLst/>
              <a:gdLst>
                <a:gd name="T0" fmla="*/ 82 w 107"/>
                <a:gd name="T1" fmla="*/ 145 h 145"/>
                <a:gd name="T2" fmla="*/ 25 w 107"/>
                <a:gd name="T3" fmla="*/ 145 h 145"/>
                <a:gd name="T4" fmla="*/ 25 w 107"/>
                <a:gd name="T5" fmla="*/ 136 h 145"/>
                <a:gd name="T6" fmla="*/ 82 w 107"/>
                <a:gd name="T7" fmla="*/ 136 h 145"/>
                <a:gd name="T8" fmla="*/ 82 w 107"/>
                <a:gd name="T9" fmla="*/ 145 h 145"/>
                <a:gd name="T10" fmla="*/ 87 w 107"/>
                <a:gd name="T11" fmla="*/ 117 h 145"/>
                <a:gd name="T12" fmla="*/ 21 w 107"/>
                <a:gd name="T13" fmla="*/ 117 h 145"/>
                <a:gd name="T14" fmla="*/ 21 w 107"/>
                <a:gd name="T15" fmla="*/ 113 h 145"/>
                <a:gd name="T16" fmla="*/ 9 w 107"/>
                <a:gd name="T17" fmla="*/ 83 h 145"/>
                <a:gd name="T18" fmla="*/ 9 w 107"/>
                <a:gd name="T19" fmla="*/ 83 h 145"/>
                <a:gd name="T20" fmla="*/ 0 w 107"/>
                <a:gd name="T21" fmla="*/ 54 h 145"/>
                <a:gd name="T22" fmla="*/ 54 w 107"/>
                <a:gd name="T23" fmla="*/ 0 h 145"/>
                <a:gd name="T24" fmla="*/ 107 w 107"/>
                <a:gd name="T25" fmla="*/ 54 h 145"/>
                <a:gd name="T26" fmla="*/ 99 w 107"/>
                <a:gd name="T27" fmla="*/ 83 h 145"/>
                <a:gd name="T28" fmla="*/ 87 w 107"/>
                <a:gd name="T29" fmla="*/ 113 h 145"/>
                <a:gd name="T30" fmla="*/ 87 w 107"/>
                <a:gd name="T31" fmla="*/ 117 h 145"/>
                <a:gd name="T32" fmla="*/ 29 w 107"/>
                <a:gd name="T33" fmla="*/ 109 h 145"/>
                <a:gd name="T34" fmla="*/ 78 w 107"/>
                <a:gd name="T35" fmla="*/ 109 h 145"/>
                <a:gd name="T36" fmla="*/ 91 w 107"/>
                <a:gd name="T37" fmla="*/ 78 h 145"/>
                <a:gd name="T38" fmla="*/ 99 w 107"/>
                <a:gd name="T39" fmla="*/ 54 h 145"/>
                <a:gd name="T40" fmla="*/ 54 w 107"/>
                <a:gd name="T41" fmla="*/ 9 h 145"/>
                <a:gd name="T42" fmla="*/ 9 w 107"/>
                <a:gd name="T43" fmla="*/ 54 h 145"/>
                <a:gd name="T44" fmla="*/ 16 w 107"/>
                <a:gd name="T45" fmla="*/ 78 h 145"/>
                <a:gd name="T46" fmla="*/ 16 w 107"/>
                <a:gd name="T47" fmla="*/ 78 h 145"/>
                <a:gd name="T48" fmla="*/ 29 w 107"/>
                <a:gd name="T49" fmla="*/ 10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45">
                  <a:moveTo>
                    <a:pt x="82" y="145"/>
                  </a:moveTo>
                  <a:cubicBezTo>
                    <a:pt x="25" y="145"/>
                    <a:pt x="25" y="145"/>
                    <a:pt x="25" y="145"/>
                  </a:cubicBezTo>
                  <a:cubicBezTo>
                    <a:pt x="25" y="136"/>
                    <a:pt x="25" y="136"/>
                    <a:pt x="25" y="136"/>
                  </a:cubicBezTo>
                  <a:cubicBezTo>
                    <a:pt x="82" y="136"/>
                    <a:pt x="82" y="136"/>
                    <a:pt x="82" y="136"/>
                  </a:cubicBezTo>
                  <a:lnTo>
                    <a:pt x="82" y="145"/>
                  </a:lnTo>
                  <a:close/>
                  <a:moveTo>
                    <a:pt x="87" y="117"/>
                  </a:moveTo>
                  <a:cubicBezTo>
                    <a:pt x="21" y="117"/>
                    <a:pt x="21" y="117"/>
                    <a:pt x="21" y="117"/>
                  </a:cubicBezTo>
                  <a:cubicBezTo>
                    <a:pt x="21" y="113"/>
                    <a:pt x="21" y="113"/>
                    <a:pt x="21" y="113"/>
                  </a:cubicBezTo>
                  <a:cubicBezTo>
                    <a:pt x="21" y="106"/>
                    <a:pt x="19" y="99"/>
                    <a:pt x="9" y="83"/>
                  </a:cubicBezTo>
                  <a:cubicBezTo>
                    <a:pt x="9" y="83"/>
                    <a:pt x="9" y="83"/>
                    <a:pt x="9" y="83"/>
                  </a:cubicBezTo>
                  <a:cubicBezTo>
                    <a:pt x="3" y="74"/>
                    <a:pt x="0" y="64"/>
                    <a:pt x="0" y="54"/>
                  </a:cubicBezTo>
                  <a:cubicBezTo>
                    <a:pt x="0" y="24"/>
                    <a:pt x="24" y="0"/>
                    <a:pt x="54" y="0"/>
                  </a:cubicBezTo>
                  <a:cubicBezTo>
                    <a:pt x="83" y="0"/>
                    <a:pt x="107" y="24"/>
                    <a:pt x="107" y="54"/>
                  </a:cubicBezTo>
                  <a:cubicBezTo>
                    <a:pt x="107" y="64"/>
                    <a:pt x="104" y="74"/>
                    <a:pt x="99" y="83"/>
                  </a:cubicBezTo>
                  <a:cubicBezTo>
                    <a:pt x="89" y="99"/>
                    <a:pt x="87" y="106"/>
                    <a:pt x="87" y="113"/>
                  </a:cubicBezTo>
                  <a:lnTo>
                    <a:pt x="87" y="117"/>
                  </a:lnTo>
                  <a:close/>
                  <a:moveTo>
                    <a:pt x="29" y="109"/>
                  </a:moveTo>
                  <a:cubicBezTo>
                    <a:pt x="78" y="109"/>
                    <a:pt x="78" y="109"/>
                    <a:pt x="78" y="109"/>
                  </a:cubicBezTo>
                  <a:cubicBezTo>
                    <a:pt x="79" y="101"/>
                    <a:pt x="82" y="93"/>
                    <a:pt x="91" y="78"/>
                  </a:cubicBezTo>
                  <a:cubicBezTo>
                    <a:pt x="96" y="71"/>
                    <a:pt x="99" y="63"/>
                    <a:pt x="99" y="54"/>
                  </a:cubicBezTo>
                  <a:cubicBezTo>
                    <a:pt x="99" y="29"/>
                    <a:pt x="78" y="9"/>
                    <a:pt x="54" y="9"/>
                  </a:cubicBezTo>
                  <a:cubicBezTo>
                    <a:pt x="29" y="9"/>
                    <a:pt x="9" y="29"/>
                    <a:pt x="9" y="54"/>
                  </a:cubicBezTo>
                  <a:cubicBezTo>
                    <a:pt x="9" y="63"/>
                    <a:pt x="11" y="71"/>
                    <a:pt x="16" y="78"/>
                  </a:cubicBezTo>
                  <a:cubicBezTo>
                    <a:pt x="16" y="78"/>
                    <a:pt x="16" y="78"/>
                    <a:pt x="16" y="78"/>
                  </a:cubicBezTo>
                  <a:cubicBezTo>
                    <a:pt x="25" y="93"/>
                    <a:pt x="29" y="101"/>
                    <a:pt x="29" y="109"/>
                  </a:cubicBezTo>
                  <a:close/>
                </a:path>
              </a:pathLst>
            </a:custGeom>
            <a:gradFill flip="none" rotWithShape="1">
              <a:gsLst>
                <a:gs pos="0">
                  <a:schemeClr val="accent4"/>
                </a:gs>
                <a:gs pos="100000">
                  <a:schemeClr val="accent3"/>
                </a:gs>
              </a:gsLst>
              <a:lin ang="135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UA"/>
            </a:p>
          </p:txBody>
        </p:sp>
      </p:grpSp>
      <p:grpSp>
        <p:nvGrpSpPr>
          <p:cNvPr id="24" name="Group 23">
            <a:extLst>
              <a:ext uri="{FF2B5EF4-FFF2-40B4-BE49-F238E27FC236}">
                <a16:creationId xmlns:a16="http://schemas.microsoft.com/office/drawing/2014/main" id="{A4429416-318E-4594-A391-CD4FB42C4C07}"/>
              </a:ext>
            </a:extLst>
          </p:cNvPr>
          <p:cNvGrpSpPr/>
          <p:nvPr/>
        </p:nvGrpSpPr>
        <p:grpSpPr>
          <a:xfrm>
            <a:off x="7792590" y="3516121"/>
            <a:ext cx="1110174" cy="1108075"/>
            <a:chOff x="6341387" y="2590800"/>
            <a:chExt cx="1679575" cy="1676400"/>
          </a:xfrm>
        </p:grpSpPr>
        <p:grpSp>
          <p:nvGrpSpPr>
            <p:cNvPr id="25" name="Group 24">
              <a:extLst>
                <a:ext uri="{FF2B5EF4-FFF2-40B4-BE49-F238E27FC236}">
                  <a16:creationId xmlns:a16="http://schemas.microsoft.com/office/drawing/2014/main" id="{8BCF1DD3-3141-47DE-B485-8A231648C026}"/>
                </a:ext>
              </a:extLst>
            </p:cNvPr>
            <p:cNvGrpSpPr/>
            <p:nvPr/>
          </p:nvGrpSpPr>
          <p:grpSpPr>
            <a:xfrm>
              <a:off x="6341387" y="2590800"/>
              <a:ext cx="1679575" cy="1676400"/>
              <a:chOff x="1919288" y="2590800"/>
              <a:chExt cx="1679575" cy="1676400"/>
            </a:xfrm>
          </p:grpSpPr>
          <p:sp>
            <p:nvSpPr>
              <p:cNvPr id="27" name="Freeform 12">
                <a:extLst>
                  <a:ext uri="{FF2B5EF4-FFF2-40B4-BE49-F238E27FC236}">
                    <a16:creationId xmlns:a16="http://schemas.microsoft.com/office/drawing/2014/main" id="{F7CB63D5-E688-40DD-97CD-7CF1C2DD6914}"/>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8" name="Freeform 12">
                <a:extLst>
                  <a:ext uri="{FF2B5EF4-FFF2-40B4-BE49-F238E27FC236}">
                    <a16:creationId xmlns:a16="http://schemas.microsoft.com/office/drawing/2014/main" id="{DF3EC032-005E-4FEC-B721-338DB78EF320}"/>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solidFill>
                <a:schemeClr val="bg2"/>
              </a:solid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6" name="Human">
              <a:extLst>
                <a:ext uri="{FF2B5EF4-FFF2-40B4-BE49-F238E27FC236}">
                  <a16:creationId xmlns:a16="http://schemas.microsoft.com/office/drawing/2014/main" id="{9EDB47A7-8B4E-4C85-98B1-7EF0C9625003}"/>
                </a:ext>
              </a:extLst>
            </p:cNvPr>
            <p:cNvSpPr>
              <a:spLocks noEditPoints="1"/>
            </p:cNvSpPr>
            <p:nvPr/>
          </p:nvSpPr>
          <p:spPr bwMode="auto">
            <a:xfrm>
              <a:off x="7008286" y="3183876"/>
              <a:ext cx="376837" cy="415207"/>
            </a:xfrm>
            <a:custGeom>
              <a:avLst/>
              <a:gdLst>
                <a:gd name="T0" fmla="*/ 116 w 116"/>
                <a:gd name="T1" fmla="*/ 81 h 125"/>
                <a:gd name="T2" fmla="*/ 58 w 116"/>
                <a:gd name="T3" fmla="*/ 69 h 125"/>
                <a:gd name="T4" fmla="*/ 0 w 116"/>
                <a:gd name="T5" fmla="*/ 81 h 125"/>
                <a:gd name="T6" fmla="*/ 0 w 116"/>
                <a:gd name="T7" fmla="*/ 125 h 125"/>
                <a:gd name="T8" fmla="*/ 116 w 116"/>
                <a:gd name="T9" fmla="*/ 125 h 125"/>
                <a:gd name="T10" fmla="*/ 116 w 116"/>
                <a:gd name="T11" fmla="*/ 81 h 125"/>
                <a:gd name="T12" fmla="*/ 107 w 116"/>
                <a:gd name="T13" fmla="*/ 116 h 125"/>
                <a:gd name="T14" fmla="*/ 9 w 116"/>
                <a:gd name="T15" fmla="*/ 116 h 125"/>
                <a:gd name="T16" fmla="*/ 9 w 116"/>
                <a:gd name="T17" fmla="*/ 88 h 125"/>
                <a:gd name="T18" fmla="*/ 58 w 116"/>
                <a:gd name="T19" fmla="*/ 78 h 125"/>
                <a:gd name="T20" fmla="*/ 107 w 116"/>
                <a:gd name="T21" fmla="*/ 88 h 125"/>
                <a:gd name="T22" fmla="*/ 107 w 116"/>
                <a:gd name="T23" fmla="*/ 116 h 125"/>
                <a:gd name="T24" fmla="*/ 58 w 116"/>
                <a:gd name="T25" fmla="*/ 58 h 125"/>
                <a:gd name="T26" fmla="*/ 87 w 116"/>
                <a:gd name="T27" fmla="*/ 29 h 125"/>
                <a:gd name="T28" fmla="*/ 58 w 116"/>
                <a:gd name="T29" fmla="*/ 0 h 125"/>
                <a:gd name="T30" fmla="*/ 29 w 116"/>
                <a:gd name="T31" fmla="*/ 29 h 125"/>
                <a:gd name="T32" fmla="*/ 58 w 116"/>
                <a:gd name="T33" fmla="*/ 58 h 125"/>
                <a:gd name="T34" fmla="*/ 58 w 116"/>
                <a:gd name="T35" fmla="*/ 9 h 125"/>
                <a:gd name="T36" fmla="*/ 78 w 116"/>
                <a:gd name="T37" fmla="*/ 29 h 125"/>
                <a:gd name="T38" fmla="*/ 58 w 116"/>
                <a:gd name="T39" fmla="*/ 50 h 125"/>
                <a:gd name="T40" fmla="*/ 37 w 116"/>
                <a:gd name="T41" fmla="*/ 29 h 125"/>
                <a:gd name="T42" fmla="*/ 58 w 116"/>
                <a:gd name="T43"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25">
                  <a:moveTo>
                    <a:pt x="116" y="81"/>
                  </a:moveTo>
                  <a:cubicBezTo>
                    <a:pt x="58" y="69"/>
                    <a:pt x="58" y="69"/>
                    <a:pt x="58" y="69"/>
                  </a:cubicBezTo>
                  <a:cubicBezTo>
                    <a:pt x="0" y="81"/>
                    <a:pt x="0" y="81"/>
                    <a:pt x="0" y="81"/>
                  </a:cubicBezTo>
                  <a:cubicBezTo>
                    <a:pt x="0" y="125"/>
                    <a:pt x="0" y="125"/>
                    <a:pt x="0" y="125"/>
                  </a:cubicBezTo>
                  <a:cubicBezTo>
                    <a:pt x="116" y="125"/>
                    <a:pt x="116" y="125"/>
                    <a:pt x="116" y="125"/>
                  </a:cubicBezTo>
                  <a:lnTo>
                    <a:pt x="116" y="81"/>
                  </a:lnTo>
                  <a:close/>
                  <a:moveTo>
                    <a:pt x="107" y="116"/>
                  </a:moveTo>
                  <a:cubicBezTo>
                    <a:pt x="9" y="116"/>
                    <a:pt x="9" y="116"/>
                    <a:pt x="9" y="116"/>
                  </a:cubicBezTo>
                  <a:cubicBezTo>
                    <a:pt x="9" y="88"/>
                    <a:pt x="9" y="88"/>
                    <a:pt x="9" y="88"/>
                  </a:cubicBezTo>
                  <a:cubicBezTo>
                    <a:pt x="58" y="78"/>
                    <a:pt x="58" y="78"/>
                    <a:pt x="58" y="78"/>
                  </a:cubicBezTo>
                  <a:cubicBezTo>
                    <a:pt x="107" y="88"/>
                    <a:pt x="107" y="88"/>
                    <a:pt x="107" y="88"/>
                  </a:cubicBezTo>
                  <a:lnTo>
                    <a:pt x="107" y="116"/>
                  </a:lnTo>
                  <a:close/>
                  <a:moveTo>
                    <a:pt x="58" y="58"/>
                  </a:moveTo>
                  <a:cubicBezTo>
                    <a:pt x="74" y="58"/>
                    <a:pt x="87" y="45"/>
                    <a:pt x="87" y="29"/>
                  </a:cubicBezTo>
                  <a:cubicBezTo>
                    <a:pt x="87" y="13"/>
                    <a:pt x="74" y="0"/>
                    <a:pt x="58" y="0"/>
                  </a:cubicBezTo>
                  <a:cubicBezTo>
                    <a:pt x="42" y="0"/>
                    <a:pt x="29" y="13"/>
                    <a:pt x="29" y="29"/>
                  </a:cubicBezTo>
                  <a:cubicBezTo>
                    <a:pt x="29" y="45"/>
                    <a:pt x="42" y="58"/>
                    <a:pt x="58" y="58"/>
                  </a:cubicBezTo>
                  <a:close/>
                  <a:moveTo>
                    <a:pt x="58" y="9"/>
                  </a:moveTo>
                  <a:cubicBezTo>
                    <a:pt x="69" y="9"/>
                    <a:pt x="78" y="18"/>
                    <a:pt x="78" y="29"/>
                  </a:cubicBezTo>
                  <a:cubicBezTo>
                    <a:pt x="78" y="40"/>
                    <a:pt x="69" y="50"/>
                    <a:pt x="58" y="50"/>
                  </a:cubicBezTo>
                  <a:cubicBezTo>
                    <a:pt x="47" y="50"/>
                    <a:pt x="37" y="40"/>
                    <a:pt x="37" y="29"/>
                  </a:cubicBezTo>
                  <a:cubicBezTo>
                    <a:pt x="37" y="18"/>
                    <a:pt x="47" y="9"/>
                    <a:pt x="58"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grpSp>
        <p:nvGrpSpPr>
          <p:cNvPr id="29" name="Group 28">
            <a:extLst>
              <a:ext uri="{FF2B5EF4-FFF2-40B4-BE49-F238E27FC236}">
                <a16:creationId xmlns:a16="http://schemas.microsoft.com/office/drawing/2014/main" id="{12D4B461-2B68-444E-99B3-D92565D6E8CB}"/>
              </a:ext>
            </a:extLst>
          </p:cNvPr>
          <p:cNvGrpSpPr/>
          <p:nvPr/>
        </p:nvGrpSpPr>
        <p:grpSpPr>
          <a:xfrm>
            <a:off x="9441179" y="4834050"/>
            <a:ext cx="1110174" cy="1108075"/>
            <a:chOff x="1919288" y="2590800"/>
            <a:chExt cx="1679575" cy="1676400"/>
          </a:xfrm>
        </p:grpSpPr>
        <p:grpSp>
          <p:nvGrpSpPr>
            <p:cNvPr id="30" name="Group 29">
              <a:extLst>
                <a:ext uri="{FF2B5EF4-FFF2-40B4-BE49-F238E27FC236}">
                  <a16:creationId xmlns:a16="http://schemas.microsoft.com/office/drawing/2014/main" id="{325C4B57-E942-4D87-AC1F-C17D31256463}"/>
                </a:ext>
              </a:extLst>
            </p:cNvPr>
            <p:cNvGrpSpPr/>
            <p:nvPr/>
          </p:nvGrpSpPr>
          <p:grpSpPr>
            <a:xfrm>
              <a:off x="1919288" y="2590800"/>
              <a:ext cx="1679575" cy="1676400"/>
              <a:chOff x="1919288" y="2590800"/>
              <a:chExt cx="1679575" cy="1676400"/>
            </a:xfrm>
          </p:grpSpPr>
          <p:sp>
            <p:nvSpPr>
              <p:cNvPr id="32" name="Freeform 12">
                <a:extLst>
                  <a:ext uri="{FF2B5EF4-FFF2-40B4-BE49-F238E27FC236}">
                    <a16:creationId xmlns:a16="http://schemas.microsoft.com/office/drawing/2014/main" id="{20DCD7CA-3A9B-4E8C-8136-6ADFD86AFCC8}"/>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solidFill>
                <a:schemeClr val="bg2"/>
              </a:solid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33" name="Freeform 12">
                <a:extLst>
                  <a:ext uri="{FF2B5EF4-FFF2-40B4-BE49-F238E27FC236}">
                    <a16:creationId xmlns:a16="http://schemas.microsoft.com/office/drawing/2014/main" id="{67194874-89FB-4B28-BE91-3DFB7F5A259C}"/>
                  </a:ext>
                </a:extLst>
              </p:cNvPr>
              <p:cNvSpPr>
                <a:spLocks/>
              </p:cNvSpPr>
              <p:nvPr/>
            </p:nvSpPr>
            <p:spPr bwMode="auto">
              <a:xfrm>
                <a:off x="1919288" y="2590800"/>
                <a:ext cx="1679575" cy="1676400"/>
              </a:xfrm>
              <a:custGeom>
                <a:avLst/>
                <a:gdLst>
                  <a:gd name="T0" fmla="*/ 388 w 441"/>
                  <a:gd name="T1" fmla="*/ 440 h 440"/>
                  <a:gd name="T2" fmla="*/ 54 w 441"/>
                  <a:gd name="T3" fmla="*/ 440 h 440"/>
                  <a:gd name="T4" fmla="*/ 0 w 441"/>
                  <a:gd name="T5" fmla="*/ 387 h 440"/>
                  <a:gd name="T6" fmla="*/ 0 w 441"/>
                  <a:gd name="T7" fmla="*/ 53 h 440"/>
                  <a:gd name="T8" fmla="*/ 54 w 441"/>
                  <a:gd name="T9" fmla="*/ 0 h 440"/>
                  <a:gd name="T10" fmla="*/ 388 w 441"/>
                  <a:gd name="T11" fmla="*/ 0 h 440"/>
                  <a:gd name="T12" fmla="*/ 441 w 441"/>
                  <a:gd name="T13" fmla="*/ 53 h 440"/>
                  <a:gd name="T14" fmla="*/ 441 w 441"/>
                  <a:gd name="T15" fmla="*/ 387 h 440"/>
                  <a:gd name="T16" fmla="*/ 388 w 441"/>
                  <a:gd name="T1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440">
                    <a:moveTo>
                      <a:pt x="388" y="440"/>
                    </a:moveTo>
                    <a:cubicBezTo>
                      <a:pt x="54" y="440"/>
                      <a:pt x="54" y="440"/>
                      <a:pt x="54" y="440"/>
                    </a:cubicBezTo>
                    <a:cubicBezTo>
                      <a:pt x="24" y="440"/>
                      <a:pt x="0" y="417"/>
                      <a:pt x="0" y="387"/>
                    </a:cubicBezTo>
                    <a:cubicBezTo>
                      <a:pt x="0" y="53"/>
                      <a:pt x="0" y="53"/>
                      <a:pt x="0" y="53"/>
                    </a:cubicBezTo>
                    <a:cubicBezTo>
                      <a:pt x="0" y="23"/>
                      <a:pt x="24" y="0"/>
                      <a:pt x="54" y="0"/>
                    </a:cubicBezTo>
                    <a:cubicBezTo>
                      <a:pt x="388" y="0"/>
                      <a:pt x="388" y="0"/>
                      <a:pt x="388" y="0"/>
                    </a:cubicBezTo>
                    <a:cubicBezTo>
                      <a:pt x="417" y="0"/>
                      <a:pt x="441" y="23"/>
                      <a:pt x="441" y="53"/>
                    </a:cubicBezTo>
                    <a:cubicBezTo>
                      <a:pt x="441" y="387"/>
                      <a:pt x="441" y="387"/>
                      <a:pt x="441" y="387"/>
                    </a:cubicBezTo>
                    <a:cubicBezTo>
                      <a:pt x="441" y="417"/>
                      <a:pt x="417" y="440"/>
                      <a:pt x="388" y="440"/>
                    </a:cubicBezTo>
                    <a:close/>
                  </a:path>
                </a:pathLst>
              </a:custGeom>
              <a:solidFill>
                <a:schemeClr val="bg2"/>
              </a:solid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31" name="Clock">
              <a:extLst>
                <a:ext uri="{FF2B5EF4-FFF2-40B4-BE49-F238E27FC236}">
                  <a16:creationId xmlns:a16="http://schemas.microsoft.com/office/drawing/2014/main" id="{77A3C02B-586D-45E9-A5E1-4B99F127A077}"/>
                </a:ext>
              </a:extLst>
            </p:cNvPr>
            <p:cNvSpPr>
              <a:spLocks noEditPoints="1"/>
            </p:cNvSpPr>
            <p:nvPr/>
          </p:nvSpPr>
          <p:spPr bwMode="auto">
            <a:xfrm>
              <a:off x="2537585" y="3137632"/>
              <a:ext cx="523434" cy="534957"/>
            </a:xfrm>
            <a:custGeom>
              <a:avLst/>
              <a:gdLst>
                <a:gd name="T0" fmla="*/ 67 w 134"/>
                <a:gd name="T1" fmla="*/ 134 h 134"/>
                <a:gd name="T2" fmla="*/ 134 w 134"/>
                <a:gd name="T3" fmla="*/ 67 h 134"/>
                <a:gd name="T4" fmla="*/ 67 w 134"/>
                <a:gd name="T5" fmla="*/ 0 h 134"/>
                <a:gd name="T6" fmla="*/ 0 w 134"/>
                <a:gd name="T7" fmla="*/ 67 h 134"/>
                <a:gd name="T8" fmla="*/ 67 w 134"/>
                <a:gd name="T9" fmla="*/ 134 h 134"/>
                <a:gd name="T10" fmla="*/ 67 w 134"/>
                <a:gd name="T11" fmla="*/ 9 h 134"/>
                <a:gd name="T12" fmla="*/ 125 w 134"/>
                <a:gd name="T13" fmla="*/ 67 h 134"/>
                <a:gd name="T14" fmla="*/ 67 w 134"/>
                <a:gd name="T15" fmla="*/ 126 h 134"/>
                <a:gd name="T16" fmla="*/ 9 w 134"/>
                <a:gd name="T17" fmla="*/ 67 h 134"/>
                <a:gd name="T18" fmla="*/ 67 w 134"/>
                <a:gd name="T19" fmla="*/ 9 h 134"/>
                <a:gd name="T20" fmla="*/ 100 w 134"/>
                <a:gd name="T21" fmla="*/ 72 h 134"/>
                <a:gd name="T22" fmla="*/ 63 w 134"/>
                <a:gd name="T23" fmla="*/ 72 h 134"/>
                <a:gd name="T24" fmla="*/ 63 w 134"/>
                <a:gd name="T25" fmla="*/ 32 h 134"/>
                <a:gd name="T26" fmla="*/ 71 w 134"/>
                <a:gd name="T27" fmla="*/ 32 h 134"/>
                <a:gd name="T28" fmla="*/ 71 w 134"/>
                <a:gd name="T29" fmla="*/ 63 h 134"/>
                <a:gd name="T30" fmla="*/ 100 w 134"/>
                <a:gd name="T31" fmla="*/ 63 h 134"/>
                <a:gd name="T32" fmla="*/ 100 w 134"/>
                <a:gd name="T33" fmla="*/ 7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4">
                  <a:moveTo>
                    <a:pt x="67" y="134"/>
                  </a:moveTo>
                  <a:cubicBezTo>
                    <a:pt x="104" y="134"/>
                    <a:pt x="134" y="104"/>
                    <a:pt x="134" y="67"/>
                  </a:cubicBezTo>
                  <a:cubicBezTo>
                    <a:pt x="134" y="30"/>
                    <a:pt x="104" y="0"/>
                    <a:pt x="67" y="0"/>
                  </a:cubicBezTo>
                  <a:cubicBezTo>
                    <a:pt x="30" y="0"/>
                    <a:pt x="0" y="30"/>
                    <a:pt x="0" y="67"/>
                  </a:cubicBezTo>
                  <a:cubicBezTo>
                    <a:pt x="0" y="104"/>
                    <a:pt x="30" y="134"/>
                    <a:pt x="67" y="134"/>
                  </a:cubicBezTo>
                  <a:close/>
                  <a:moveTo>
                    <a:pt x="67" y="9"/>
                  </a:moveTo>
                  <a:cubicBezTo>
                    <a:pt x="99" y="9"/>
                    <a:pt x="125" y="35"/>
                    <a:pt x="125" y="67"/>
                  </a:cubicBezTo>
                  <a:cubicBezTo>
                    <a:pt x="125" y="100"/>
                    <a:pt x="99" y="126"/>
                    <a:pt x="67" y="126"/>
                  </a:cubicBezTo>
                  <a:cubicBezTo>
                    <a:pt x="35" y="126"/>
                    <a:pt x="9" y="100"/>
                    <a:pt x="9" y="67"/>
                  </a:cubicBezTo>
                  <a:cubicBezTo>
                    <a:pt x="9" y="35"/>
                    <a:pt x="35" y="9"/>
                    <a:pt x="67" y="9"/>
                  </a:cubicBezTo>
                  <a:close/>
                  <a:moveTo>
                    <a:pt x="100" y="72"/>
                  </a:moveTo>
                  <a:cubicBezTo>
                    <a:pt x="63" y="72"/>
                    <a:pt x="63" y="72"/>
                    <a:pt x="63" y="72"/>
                  </a:cubicBezTo>
                  <a:cubicBezTo>
                    <a:pt x="63" y="32"/>
                    <a:pt x="63" y="32"/>
                    <a:pt x="63" y="32"/>
                  </a:cubicBezTo>
                  <a:cubicBezTo>
                    <a:pt x="71" y="32"/>
                    <a:pt x="71" y="32"/>
                    <a:pt x="71" y="32"/>
                  </a:cubicBezTo>
                  <a:cubicBezTo>
                    <a:pt x="71" y="63"/>
                    <a:pt x="71" y="63"/>
                    <a:pt x="71" y="63"/>
                  </a:cubicBezTo>
                  <a:cubicBezTo>
                    <a:pt x="100" y="63"/>
                    <a:pt x="100" y="63"/>
                    <a:pt x="100" y="63"/>
                  </a:cubicBezTo>
                  <a:lnTo>
                    <a:pt x="100" y="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ru-UA"/>
            </a:p>
          </p:txBody>
        </p:sp>
      </p:grpSp>
      <p:sp>
        <p:nvSpPr>
          <p:cNvPr id="2" name="Rectangle 1">
            <a:extLst>
              <a:ext uri="{FF2B5EF4-FFF2-40B4-BE49-F238E27FC236}">
                <a16:creationId xmlns:a16="http://schemas.microsoft.com/office/drawing/2014/main" id="{1C5D9722-4F5E-15F1-CBC4-4B6559D99D16}"/>
              </a:ext>
            </a:extLst>
          </p:cNvPr>
          <p:cNvSpPr>
            <a:spLocks noChangeArrowheads="1"/>
          </p:cNvSpPr>
          <p:nvPr/>
        </p:nvSpPr>
        <p:spPr bwMode="auto">
          <a:xfrm>
            <a:off x="6091323" y="1321856"/>
            <a:ext cx="562288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Bodoni MT" panose="02070603080606020203" pitchFamily="18" charset="0"/>
              </a:rPr>
              <a:t>📘 </a:t>
            </a:r>
            <a:r>
              <a:rPr kumimoji="0" lang="en-US" altLang="en-US" sz="1800" b="1" i="0" u="none" strike="noStrike" cap="none" normalizeH="0" baseline="0" dirty="0">
                <a:ln>
                  <a:noFill/>
                </a:ln>
                <a:effectLst/>
                <a:latin typeface="Bodoni MT" panose="02070603080606020203" pitchFamily="18" charset="0"/>
              </a:rPr>
              <a:t>Sponsor a Student</a:t>
            </a:r>
            <a:endParaRPr kumimoji="0" lang="en-US" altLang="en-US" sz="1800" b="0" i="0" u="none" strike="noStrike" cap="none" normalizeH="0" baseline="0" dirty="0">
              <a:ln>
                <a:noFill/>
              </a:ln>
              <a:effectLst/>
              <a:latin typeface="Bodoni MT" panose="020706030806060202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Bodoni MT" panose="02070603080606020203" pitchFamily="18" charset="0"/>
              </a:rPr>
              <a:t>🖥️ </a:t>
            </a:r>
            <a:r>
              <a:rPr kumimoji="0" lang="en-US" altLang="en-US" sz="1800" b="1" i="0" u="none" strike="noStrike" cap="none" normalizeH="0" baseline="0" dirty="0">
                <a:ln>
                  <a:noFill/>
                </a:ln>
                <a:effectLst/>
                <a:latin typeface="Bodoni MT" panose="02070603080606020203" pitchFamily="18" charset="0"/>
              </a:rPr>
              <a:t>Donate Equipment (Laptops, Projectors, etc.)</a:t>
            </a:r>
            <a:endParaRPr kumimoji="0" lang="en-US" altLang="en-US" sz="1800" b="0" i="0" u="none" strike="noStrike" cap="none" normalizeH="0" baseline="0" dirty="0">
              <a:ln>
                <a:noFill/>
              </a:ln>
              <a:effectLst/>
              <a:latin typeface="Bodoni MT" panose="020706030806060202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Bodoni MT" panose="02070603080606020203" pitchFamily="18" charset="0"/>
              </a:rPr>
              <a:t>📢 </a:t>
            </a:r>
            <a:r>
              <a:rPr kumimoji="0" lang="en-US" altLang="en-US" sz="1800" b="1" i="0" u="none" strike="noStrike" cap="none" normalizeH="0" baseline="0" dirty="0">
                <a:ln>
                  <a:noFill/>
                </a:ln>
                <a:effectLst/>
                <a:latin typeface="Bodoni MT" panose="02070603080606020203" pitchFamily="18" charset="0"/>
              </a:rPr>
              <a:t>Partner with Us on Training Programs</a:t>
            </a:r>
            <a:endParaRPr kumimoji="0" lang="en-US" altLang="en-US" sz="1800" b="0" i="0" u="none" strike="noStrike" cap="none" normalizeH="0" baseline="0" dirty="0">
              <a:ln>
                <a:noFill/>
              </a:ln>
              <a:effectLst/>
              <a:latin typeface="Bodoni MT" panose="020706030806060202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Bodoni MT" panose="02070603080606020203" pitchFamily="18" charset="0"/>
              </a:rPr>
              <a:t>🧭 </a:t>
            </a:r>
            <a:r>
              <a:rPr kumimoji="0" lang="en-US" altLang="en-US" sz="1800" b="1" i="0" u="none" strike="noStrike" cap="none" normalizeH="0" baseline="0" dirty="0">
                <a:ln>
                  <a:noFill/>
                </a:ln>
                <a:effectLst/>
                <a:latin typeface="Bodoni MT" panose="02070603080606020203" pitchFamily="18" charset="0"/>
              </a:rPr>
              <a:t>Mentor or Volunteer</a:t>
            </a:r>
            <a:endParaRPr kumimoji="0" lang="en-US" altLang="en-US" sz="1800" b="0" i="0" u="none" strike="noStrike" cap="none" normalizeH="0" baseline="0" dirty="0">
              <a:ln>
                <a:noFill/>
              </a:ln>
              <a:effectLst/>
              <a:latin typeface="Bodoni MT" panose="020706030806060202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Bodoni MT" panose="02070603080606020203" pitchFamily="18" charset="0"/>
              </a:rPr>
              <a:t>💰 </a:t>
            </a:r>
            <a:r>
              <a:rPr kumimoji="0" lang="en-US" altLang="en-US" sz="1800" b="1" i="0" u="none" strike="noStrike" cap="none" normalizeH="0" baseline="0" dirty="0">
                <a:ln>
                  <a:noFill/>
                </a:ln>
                <a:effectLst/>
                <a:latin typeface="Bodoni MT" panose="02070603080606020203" pitchFamily="18" charset="0"/>
              </a:rPr>
              <a:t>Provide Financial Support or Grants</a:t>
            </a:r>
            <a:endParaRPr kumimoji="0" lang="en-US" altLang="en-US" sz="1800" b="0" i="0" u="none" strike="noStrike" cap="none" normalizeH="0" baseline="0" dirty="0">
              <a:ln>
                <a:noFill/>
              </a:ln>
              <a:effectLst/>
              <a:latin typeface="Bodoni MT" panose="02070603080606020203" pitchFamily="18" charset="0"/>
            </a:endParaRPr>
          </a:p>
        </p:txBody>
      </p:sp>
      <p:sp>
        <p:nvSpPr>
          <p:cNvPr id="4" name="TextBox 3">
            <a:extLst>
              <a:ext uri="{FF2B5EF4-FFF2-40B4-BE49-F238E27FC236}">
                <a16:creationId xmlns:a16="http://schemas.microsoft.com/office/drawing/2014/main" id="{F8A28804-F126-95BE-8CE9-0504CD136FD4}"/>
              </a:ext>
            </a:extLst>
          </p:cNvPr>
          <p:cNvSpPr txBox="1"/>
          <p:nvPr/>
        </p:nvSpPr>
        <p:spPr>
          <a:xfrm>
            <a:off x="187114" y="6167398"/>
            <a:ext cx="8343900" cy="369332"/>
          </a:xfrm>
          <a:prstGeom prst="rect">
            <a:avLst/>
          </a:prstGeom>
          <a:noFill/>
        </p:spPr>
        <p:txBody>
          <a:bodyPr wrap="square">
            <a:spAutoFit/>
          </a:bodyPr>
          <a:lstStyle/>
          <a:p>
            <a:r>
              <a:rPr lang="en-US" dirty="0"/>
              <a:t>When you support </a:t>
            </a:r>
            <a:r>
              <a:rPr lang="en-US" dirty="0" err="1"/>
              <a:t>Dhapti</a:t>
            </a:r>
            <a:r>
              <a:rPr lang="en-US" dirty="0"/>
              <a:t>, you're not just funding a center — you're fueling futures.”</a:t>
            </a:r>
          </a:p>
        </p:txBody>
      </p:sp>
    </p:spTree>
    <p:extLst>
      <p:ext uri="{BB962C8B-B14F-4D97-AF65-F5344CB8AC3E}">
        <p14:creationId xmlns:p14="http://schemas.microsoft.com/office/powerpoint/2010/main" val="366388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750"/>
                                        <p:tgtEl>
                                          <p:spTgt spid="24"/>
                                        </p:tgtEl>
                                      </p:cBhvr>
                                    </p:animEffect>
                                  </p:childTnLst>
                                </p:cTn>
                              </p:par>
                              <p:par>
                                <p:cTn id="12" presetID="10" presetClass="entr" presetSubtype="0" fill="hold" nodeType="withEffect">
                                  <p:stCondLst>
                                    <p:cond delay="7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750"/>
                                        <p:tgtEl>
                                          <p:spTgt spid="21"/>
                                        </p:tgtEl>
                                      </p:cBhvr>
                                    </p:animEffect>
                                  </p:childTnLst>
                                </p:cTn>
                              </p:par>
                              <p:par>
                                <p:cTn id="15" presetID="10" presetClass="entr" presetSubtype="0" fill="hold"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750"/>
                                        <p:tgtEl>
                                          <p:spTgt spid="18"/>
                                        </p:tgtEl>
                                      </p:cBhvr>
                                    </p:animEffect>
                                  </p:childTnLst>
                                </p:cTn>
                              </p:par>
                              <p:par>
                                <p:cTn id="18" presetID="10" presetClass="entr" presetSubtype="0" fill="hold" nodeType="withEffect">
                                  <p:stCondLst>
                                    <p:cond delay="125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165CEEA-0AC3-32BC-0712-4FFFED16D77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15" b="1815"/>
          <a:stretch/>
        </p:blipFill>
        <p:spPr/>
      </p:pic>
      <p:grpSp>
        <p:nvGrpSpPr>
          <p:cNvPr id="27" name="Group 26">
            <a:extLst>
              <a:ext uri="{FF2B5EF4-FFF2-40B4-BE49-F238E27FC236}">
                <a16:creationId xmlns:a16="http://schemas.microsoft.com/office/drawing/2014/main" id="{1E3AE75C-248E-402C-AC77-27A81761F5FD}"/>
              </a:ext>
            </a:extLst>
          </p:cNvPr>
          <p:cNvGrpSpPr/>
          <p:nvPr/>
        </p:nvGrpSpPr>
        <p:grpSpPr>
          <a:xfrm>
            <a:off x="1012825" y="1719263"/>
            <a:ext cx="5926138" cy="3297238"/>
            <a:chOff x="1012825" y="1719263"/>
            <a:chExt cx="5926138" cy="3297238"/>
          </a:xfrm>
        </p:grpSpPr>
        <p:sp>
          <p:nvSpPr>
            <p:cNvPr id="21" name="Freeform 16">
              <a:extLst>
                <a:ext uri="{FF2B5EF4-FFF2-40B4-BE49-F238E27FC236}">
                  <a16:creationId xmlns:a16="http://schemas.microsoft.com/office/drawing/2014/main" id="{1AD54381-7DE2-4C44-B24A-3ECA412F9254}"/>
                </a:ext>
              </a:extLst>
            </p:cNvPr>
            <p:cNvSpPr>
              <a:spLocks/>
            </p:cNvSpPr>
            <p:nvPr/>
          </p:nvSpPr>
          <p:spPr bwMode="auto">
            <a:xfrm>
              <a:off x="1012825" y="1719263"/>
              <a:ext cx="5926138" cy="3297238"/>
            </a:xfrm>
            <a:custGeom>
              <a:avLst/>
              <a:gdLst>
                <a:gd name="T0" fmla="*/ 1442 w 1556"/>
                <a:gd name="T1" fmla="*/ 865 h 865"/>
                <a:gd name="T2" fmla="*/ 114 w 1556"/>
                <a:gd name="T3" fmla="*/ 865 h 865"/>
                <a:gd name="T4" fmla="*/ 0 w 1556"/>
                <a:gd name="T5" fmla="*/ 750 h 865"/>
                <a:gd name="T6" fmla="*/ 0 w 1556"/>
                <a:gd name="T7" fmla="*/ 114 h 865"/>
                <a:gd name="T8" fmla="*/ 114 w 1556"/>
                <a:gd name="T9" fmla="*/ 0 h 865"/>
                <a:gd name="T10" fmla="*/ 1442 w 1556"/>
                <a:gd name="T11" fmla="*/ 0 h 865"/>
                <a:gd name="T12" fmla="*/ 1556 w 1556"/>
                <a:gd name="T13" fmla="*/ 114 h 865"/>
                <a:gd name="T14" fmla="*/ 1556 w 1556"/>
                <a:gd name="T15" fmla="*/ 750 h 865"/>
                <a:gd name="T16" fmla="*/ 1442 w 1556"/>
                <a:gd name="T17" fmla="*/ 86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6" h="865">
                  <a:moveTo>
                    <a:pt x="1442" y="865"/>
                  </a:moveTo>
                  <a:cubicBezTo>
                    <a:pt x="114" y="865"/>
                    <a:pt x="114" y="865"/>
                    <a:pt x="114" y="865"/>
                  </a:cubicBezTo>
                  <a:cubicBezTo>
                    <a:pt x="51" y="865"/>
                    <a:pt x="0" y="814"/>
                    <a:pt x="0" y="750"/>
                  </a:cubicBezTo>
                  <a:cubicBezTo>
                    <a:pt x="0" y="114"/>
                    <a:pt x="0" y="114"/>
                    <a:pt x="0" y="114"/>
                  </a:cubicBezTo>
                  <a:cubicBezTo>
                    <a:pt x="0" y="51"/>
                    <a:pt x="51" y="0"/>
                    <a:pt x="114" y="0"/>
                  </a:cubicBezTo>
                  <a:cubicBezTo>
                    <a:pt x="1442" y="0"/>
                    <a:pt x="1442" y="0"/>
                    <a:pt x="1442" y="0"/>
                  </a:cubicBezTo>
                  <a:cubicBezTo>
                    <a:pt x="1505" y="0"/>
                    <a:pt x="1556" y="51"/>
                    <a:pt x="1556" y="114"/>
                  </a:cubicBezTo>
                  <a:cubicBezTo>
                    <a:pt x="1556" y="750"/>
                    <a:pt x="1556" y="750"/>
                    <a:pt x="1556" y="750"/>
                  </a:cubicBezTo>
                  <a:cubicBezTo>
                    <a:pt x="1556" y="814"/>
                    <a:pt x="1505" y="865"/>
                    <a:pt x="1442" y="865"/>
                  </a:cubicBezTo>
                  <a:close/>
                </a:path>
              </a:pathLst>
            </a:cu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26" name="Freeform 16">
              <a:extLst>
                <a:ext uri="{FF2B5EF4-FFF2-40B4-BE49-F238E27FC236}">
                  <a16:creationId xmlns:a16="http://schemas.microsoft.com/office/drawing/2014/main" id="{0530D419-7D82-4BA3-9619-F6FB2740ACC0}"/>
                </a:ext>
              </a:extLst>
            </p:cNvPr>
            <p:cNvSpPr>
              <a:spLocks/>
            </p:cNvSpPr>
            <p:nvPr/>
          </p:nvSpPr>
          <p:spPr bwMode="auto">
            <a:xfrm>
              <a:off x="1012825" y="1719263"/>
              <a:ext cx="5926138" cy="3297238"/>
            </a:xfrm>
            <a:custGeom>
              <a:avLst/>
              <a:gdLst>
                <a:gd name="T0" fmla="*/ 1442 w 1556"/>
                <a:gd name="T1" fmla="*/ 865 h 865"/>
                <a:gd name="T2" fmla="*/ 114 w 1556"/>
                <a:gd name="T3" fmla="*/ 865 h 865"/>
                <a:gd name="T4" fmla="*/ 0 w 1556"/>
                <a:gd name="T5" fmla="*/ 750 h 865"/>
                <a:gd name="T6" fmla="*/ 0 w 1556"/>
                <a:gd name="T7" fmla="*/ 114 h 865"/>
                <a:gd name="T8" fmla="*/ 114 w 1556"/>
                <a:gd name="T9" fmla="*/ 0 h 865"/>
                <a:gd name="T10" fmla="*/ 1442 w 1556"/>
                <a:gd name="T11" fmla="*/ 0 h 865"/>
                <a:gd name="T12" fmla="*/ 1556 w 1556"/>
                <a:gd name="T13" fmla="*/ 114 h 865"/>
                <a:gd name="T14" fmla="*/ 1556 w 1556"/>
                <a:gd name="T15" fmla="*/ 750 h 865"/>
                <a:gd name="T16" fmla="*/ 1442 w 1556"/>
                <a:gd name="T17" fmla="*/ 86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6" h="865">
                  <a:moveTo>
                    <a:pt x="1442" y="865"/>
                  </a:moveTo>
                  <a:cubicBezTo>
                    <a:pt x="114" y="865"/>
                    <a:pt x="114" y="865"/>
                    <a:pt x="114" y="865"/>
                  </a:cubicBezTo>
                  <a:cubicBezTo>
                    <a:pt x="51" y="865"/>
                    <a:pt x="0" y="814"/>
                    <a:pt x="0" y="750"/>
                  </a:cubicBezTo>
                  <a:cubicBezTo>
                    <a:pt x="0" y="114"/>
                    <a:pt x="0" y="114"/>
                    <a:pt x="0" y="114"/>
                  </a:cubicBezTo>
                  <a:cubicBezTo>
                    <a:pt x="0" y="51"/>
                    <a:pt x="51" y="0"/>
                    <a:pt x="114" y="0"/>
                  </a:cubicBezTo>
                  <a:cubicBezTo>
                    <a:pt x="1442" y="0"/>
                    <a:pt x="1442" y="0"/>
                    <a:pt x="1442" y="0"/>
                  </a:cubicBezTo>
                  <a:cubicBezTo>
                    <a:pt x="1505" y="0"/>
                    <a:pt x="1556" y="51"/>
                    <a:pt x="1556" y="114"/>
                  </a:cubicBezTo>
                  <a:cubicBezTo>
                    <a:pt x="1556" y="750"/>
                    <a:pt x="1556" y="750"/>
                    <a:pt x="1556" y="750"/>
                  </a:cubicBezTo>
                  <a:cubicBezTo>
                    <a:pt x="1556" y="814"/>
                    <a:pt x="1505" y="865"/>
                    <a:pt x="1442" y="865"/>
                  </a:cubicBezTo>
                  <a:close/>
                </a:path>
              </a:pathLst>
            </a:cu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sp>
        <p:nvSpPr>
          <p:cNvPr id="22" name="Rectangle 17">
            <a:extLst>
              <a:ext uri="{FF2B5EF4-FFF2-40B4-BE49-F238E27FC236}">
                <a16:creationId xmlns:a16="http://schemas.microsoft.com/office/drawing/2014/main" id="{F3AD0421-33BB-4FEC-96C1-8C9B3EA2F9D6}"/>
              </a:ext>
            </a:extLst>
          </p:cNvPr>
          <p:cNvSpPr>
            <a:spLocks noChangeArrowheads="1"/>
          </p:cNvSpPr>
          <p:nvPr/>
        </p:nvSpPr>
        <p:spPr bwMode="auto">
          <a:xfrm>
            <a:off x="1870075" y="2517775"/>
            <a:ext cx="32669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UA" sz="3400" b="1" i="0" u="none" strike="noStrike" cap="none" normalizeH="0" baseline="0" dirty="0">
                <a:ln>
                  <a:noFill/>
                </a:ln>
                <a:solidFill>
                  <a:srgbClr val="9FA7C4"/>
                </a:solidFill>
                <a:effectLst/>
                <a:latin typeface="Open Sans" panose="020B0606030504020204" pitchFamily="34" charset="0"/>
              </a:rPr>
              <a:t>ABOUT DHAPTI</a:t>
            </a:r>
            <a:endParaRPr kumimoji="0" lang="ru-UA" altLang="ru-UA" sz="1800" b="0" i="0" u="none" strike="noStrike" cap="none" normalizeH="0" baseline="0" dirty="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45091717-AF8D-4CEB-8037-8C8A50EFBF83}"/>
              </a:ext>
            </a:extLst>
          </p:cNvPr>
          <p:cNvSpPr txBox="1"/>
          <p:nvPr/>
        </p:nvSpPr>
        <p:spPr>
          <a:xfrm>
            <a:off x="1733739" y="3136196"/>
            <a:ext cx="4152840" cy="1785104"/>
          </a:xfrm>
          <a:prstGeom prst="rect">
            <a:avLst/>
          </a:prstGeom>
          <a:noFill/>
        </p:spPr>
        <p:txBody>
          <a:bodyPr wrap="square" rtlCol="0">
            <a:spAutoFit/>
          </a:bodyPr>
          <a:lstStyle/>
          <a:p>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Institute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waa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xarun</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xirfadeed</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oo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waxbarasho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casri</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ah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oo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lagu</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baro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xirfadaha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kombuyuutarka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barnaamijyada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software-ka,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iyo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xirfadaha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casriga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ah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sida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web development, programming, networking,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iyo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graphic design.</a:t>
            </a:r>
          </a:p>
          <a:p>
            <a:endPar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Waxaa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la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aasaasay</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si</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loogu</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diyaariyo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dhalinyarada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suuqa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shaqada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iyadoo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la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siinayo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tababaro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tayeysan</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shahaadooyin</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rasmi</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ah,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iyo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barnaamijyo</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la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jaanqaadaya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baahida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casriga</a:t>
            </a:r>
            <a:r>
              <a:rPr lang="en-US" sz="11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ah.</a:t>
            </a:r>
          </a:p>
          <a:p>
            <a:endParaRPr lang="ru-RU" sz="11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2962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0-#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750"/>
                                        <p:tgtEl>
                                          <p:spTgt spid="22"/>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0E7E9F1-C9C8-42F1-9729-58D4A6CC5CD5}"/>
              </a:ext>
            </a:extLst>
          </p:cNvPr>
          <p:cNvGrpSpPr/>
          <p:nvPr/>
        </p:nvGrpSpPr>
        <p:grpSpPr>
          <a:xfrm>
            <a:off x="4696552" y="1105312"/>
            <a:ext cx="2811368" cy="2811368"/>
            <a:chOff x="4083832" y="1451110"/>
            <a:chExt cx="1753171" cy="1753171"/>
          </a:xfrm>
        </p:grpSpPr>
        <p:sp>
          <p:nvSpPr>
            <p:cNvPr id="18" name="Oval 17">
              <a:extLst>
                <a:ext uri="{FF2B5EF4-FFF2-40B4-BE49-F238E27FC236}">
                  <a16:creationId xmlns:a16="http://schemas.microsoft.com/office/drawing/2014/main" id="{0BD5A444-CF4B-435C-A2FA-B74DBDF1F353}"/>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9" name="Oval 18">
              <a:extLst>
                <a:ext uri="{FF2B5EF4-FFF2-40B4-BE49-F238E27FC236}">
                  <a16:creationId xmlns:a16="http://schemas.microsoft.com/office/drawing/2014/main" id="{25FB1E0D-14D3-4884-B4F7-8C39D2CA84F9}"/>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sp>
        <p:nvSpPr>
          <p:cNvPr id="11" name="Text"/>
          <p:cNvSpPr>
            <a:spLocks noChangeArrowheads="1"/>
          </p:cNvSpPr>
          <p:nvPr/>
        </p:nvSpPr>
        <p:spPr bwMode="auto">
          <a:xfrm>
            <a:off x="5270448" y="4895952"/>
            <a:ext cx="18210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accent1"/>
                </a:solidFill>
                <a:effectLst/>
                <a:latin typeface="Open Sans (Headings)"/>
              </a:rPr>
              <a:t>CEO &amp; FOUNDER</a:t>
            </a:r>
          </a:p>
        </p:txBody>
      </p:sp>
      <p:sp>
        <p:nvSpPr>
          <p:cNvPr id="12" name="Text_01"/>
          <p:cNvSpPr>
            <a:spLocks noChangeArrowheads="1"/>
          </p:cNvSpPr>
          <p:nvPr/>
        </p:nvSpPr>
        <p:spPr bwMode="auto">
          <a:xfrm>
            <a:off x="2654348" y="4277771"/>
            <a:ext cx="70532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RU" sz="3600" b="1" dirty="0">
                <a:solidFill>
                  <a:schemeClr val="accent1"/>
                </a:solidFill>
                <a:latin typeface="Montserrat" panose="00000500000000000000" pitchFamily="2" charset="0"/>
              </a:rPr>
              <a:t>MOHAMUD MOHAMED ABAS</a:t>
            </a:r>
            <a:endParaRPr kumimoji="0" lang="ru-RU" altLang="ru-RU" sz="2400" b="1" i="0" u="none" strike="noStrike" cap="none" normalizeH="0" baseline="0" dirty="0">
              <a:ln>
                <a:noFill/>
              </a:ln>
              <a:solidFill>
                <a:schemeClr val="accent1"/>
              </a:solidFill>
              <a:effectLst/>
              <a:latin typeface="Montserrat" panose="00000500000000000000" pitchFamily="2" charset="0"/>
            </a:endParaRPr>
          </a:p>
        </p:txBody>
      </p:sp>
      <p:sp>
        <p:nvSpPr>
          <p:cNvPr id="8" name="TextBox 7">
            <a:extLst>
              <a:ext uri="{FF2B5EF4-FFF2-40B4-BE49-F238E27FC236}">
                <a16:creationId xmlns:a16="http://schemas.microsoft.com/office/drawing/2014/main" id="{F0DEAB67-2E19-433C-8276-8B33F1BE358E}"/>
              </a:ext>
            </a:extLst>
          </p:cNvPr>
          <p:cNvSpPr txBox="1"/>
          <p:nvPr/>
        </p:nvSpPr>
        <p:spPr>
          <a:xfrm>
            <a:off x="3943983" y="5198417"/>
            <a:ext cx="4473940" cy="646331"/>
          </a:xfrm>
          <a:prstGeom prst="rect">
            <a:avLst/>
          </a:prstGeom>
          <a:noFill/>
        </p:spPr>
        <p:txBody>
          <a:bodyPr wrap="square" rtlCol="0">
            <a:spAutoFit/>
          </a:bodyPr>
          <a:lstStyle/>
          <a:p>
            <a:pPr algn="ctr"/>
            <a:r>
              <a:rPr lang="en-US" sz="1200" dirty="0">
                <a:latin typeface="Open Sans (Headings)"/>
              </a:rPr>
              <a:t>I am a passionate educator with a strong background in computer science, dedicated to empowering learners through practical digital skills.</a:t>
            </a:r>
            <a:endParaRPr lang="ru-RU" sz="1200" dirty="0">
              <a:solidFill>
                <a:schemeClr val="accent1"/>
              </a:solidFill>
              <a:latin typeface="Open Sans (Headings)"/>
              <a:ea typeface="Open Sans" panose="020B0606030504020204" pitchFamily="34" charset="0"/>
              <a:cs typeface="Open Sans" panose="020B0606030504020204" pitchFamily="34" charset="0"/>
            </a:endParaRPr>
          </a:p>
        </p:txBody>
      </p:sp>
      <p:grpSp>
        <p:nvGrpSpPr>
          <p:cNvPr id="20" name="Group 19">
            <a:extLst>
              <a:ext uri="{FF2B5EF4-FFF2-40B4-BE49-F238E27FC236}">
                <a16:creationId xmlns:a16="http://schemas.microsoft.com/office/drawing/2014/main" id="{90AEAD2A-20DE-4722-AD99-65626266EE81}"/>
              </a:ext>
            </a:extLst>
          </p:cNvPr>
          <p:cNvGrpSpPr/>
          <p:nvPr/>
        </p:nvGrpSpPr>
        <p:grpSpPr>
          <a:xfrm>
            <a:off x="7899844" y="1105312"/>
            <a:ext cx="518079" cy="518079"/>
            <a:chOff x="4083832" y="1451110"/>
            <a:chExt cx="1753171" cy="1753171"/>
          </a:xfrm>
        </p:grpSpPr>
        <p:sp>
          <p:nvSpPr>
            <p:cNvPr id="21" name="Oval 20">
              <a:extLst>
                <a:ext uri="{FF2B5EF4-FFF2-40B4-BE49-F238E27FC236}">
                  <a16:creationId xmlns:a16="http://schemas.microsoft.com/office/drawing/2014/main" id="{72CDFC07-85DC-41CF-8FF2-D5998E3AAA1F}"/>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2" name="Oval 21">
              <a:extLst>
                <a:ext uri="{FF2B5EF4-FFF2-40B4-BE49-F238E27FC236}">
                  <a16:creationId xmlns:a16="http://schemas.microsoft.com/office/drawing/2014/main" id="{F71B77C2-78F0-461D-80F2-CC721EF298B9}"/>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23" name="Group 22">
            <a:extLst>
              <a:ext uri="{FF2B5EF4-FFF2-40B4-BE49-F238E27FC236}">
                <a16:creationId xmlns:a16="http://schemas.microsoft.com/office/drawing/2014/main" id="{485E6CB6-E6A6-4B10-8138-82CF5AC92F60}"/>
              </a:ext>
            </a:extLst>
          </p:cNvPr>
          <p:cNvGrpSpPr/>
          <p:nvPr/>
        </p:nvGrpSpPr>
        <p:grpSpPr>
          <a:xfrm>
            <a:off x="1441894" y="4413694"/>
            <a:ext cx="1015556" cy="1015556"/>
            <a:chOff x="4083832" y="1451110"/>
            <a:chExt cx="1753171" cy="1753171"/>
          </a:xfrm>
        </p:grpSpPr>
        <p:sp>
          <p:nvSpPr>
            <p:cNvPr id="24" name="Oval 23">
              <a:extLst>
                <a:ext uri="{FF2B5EF4-FFF2-40B4-BE49-F238E27FC236}">
                  <a16:creationId xmlns:a16="http://schemas.microsoft.com/office/drawing/2014/main" id="{7B4B1214-DCC0-40C8-B13D-F339A60FFAE3}"/>
                </a:ext>
              </a:extLst>
            </p:cNvPr>
            <p:cNvSpPr/>
            <p:nvPr/>
          </p:nvSpPr>
          <p:spPr>
            <a:xfrm>
              <a:off x="4083832" y="1451110"/>
              <a:ext cx="1753171" cy="1753171"/>
            </a:xfrm>
            <a:prstGeom prst="ellipse">
              <a:avLst/>
            </a:pr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5" name="Oval 24">
              <a:extLst>
                <a:ext uri="{FF2B5EF4-FFF2-40B4-BE49-F238E27FC236}">
                  <a16:creationId xmlns:a16="http://schemas.microsoft.com/office/drawing/2014/main" id="{96C0C0BF-ACBF-49F2-BEF4-16A7D49C2C94}"/>
                </a:ext>
              </a:extLst>
            </p:cNvPr>
            <p:cNvSpPr/>
            <p:nvPr/>
          </p:nvSpPr>
          <p:spPr>
            <a:xfrm>
              <a:off x="4083832" y="1451110"/>
              <a:ext cx="1753171" cy="1753171"/>
            </a:xfrm>
            <a:prstGeom prst="ellipse">
              <a:avLst/>
            </a:pr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nvGrpSpPr>
          <p:cNvPr id="39" name="Group 38">
            <a:extLst>
              <a:ext uri="{FF2B5EF4-FFF2-40B4-BE49-F238E27FC236}">
                <a16:creationId xmlns:a16="http://schemas.microsoft.com/office/drawing/2014/main" id="{A9A7CDD2-7E55-454E-9E78-417EDF1A4E3B}"/>
              </a:ext>
            </a:extLst>
          </p:cNvPr>
          <p:cNvGrpSpPr/>
          <p:nvPr/>
        </p:nvGrpSpPr>
        <p:grpSpPr>
          <a:xfrm>
            <a:off x="9114967" y="4194018"/>
            <a:ext cx="4270202" cy="4274804"/>
            <a:chOff x="9114967" y="4194018"/>
            <a:chExt cx="4270202" cy="4274804"/>
          </a:xfrm>
        </p:grpSpPr>
        <p:sp>
          <p:nvSpPr>
            <p:cNvPr id="27" name="Oval 101">
              <a:extLst>
                <a:ext uri="{FF2B5EF4-FFF2-40B4-BE49-F238E27FC236}">
                  <a16:creationId xmlns:a16="http://schemas.microsoft.com/office/drawing/2014/main" id="{C45B3D53-9D36-4B97-AC0C-12FB4EFF0E7D}"/>
                </a:ext>
              </a:extLst>
            </p:cNvPr>
            <p:cNvSpPr>
              <a:spLocks noChangeArrowheads="1"/>
            </p:cNvSpPr>
            <p:nvPr/>
          </p:nvSpPr>
          <p:spPr bwMode="auto">
            <a:xfrm>
              <a:off x="9114967" y="4194018"/>
              <a:ext cx="4270202" cy="4274804"/>
            </a:xfrm>
            <a:prstGeom prst="ellipse">
              <a:avLst/>
            </a:prstGeom>
            <a:gradFill flip="none" rotWithShape="1">
              <a:gsLst>
                <a:gs pos="0">
                  <a:schemeClr val="bg2">
                    <a:lumMod val="90000"/>
                    <a:lumOff val="10000"/>
                  </a:schemeClr>
                </a:gs>
                <a:gs pos="100000">
                  <a:schemeClr val="bg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28" name="Group 27">
              <a:extLst>
                <a:ext uri="{FF2B5EF4-FFF2-40B4-BE49-F238E27FC236}">
                  <a16:creationId xmlns:a16="http://schemas.microsoft.com/office/drawing/2014/main" id="{347C2912-1712-4623-BF87-7BC02886B3FA}"/>
                </a:ext>
              </a:extLst>
            </p:cNvPr>
            <p:cNvGrpSpPr/>
            <p:nvPr/>
          </p:nvGrpSpPr>
          <p:grpSpPr>
            <a:xfrm>
              <a:off x="9535287" y="4595074"/>
              <a:ext cx="3447288" cy="3447288"/>
              <a:chOff x="7349505" y="606851"/>
              <a:chExt cx="1211126" cy="1211126"/>
            </a:xfrm>
            <a:solidFill>
              <a:schemeClr val="bg2"/>
            </a:solidFill>
          </p:grpSpPr>
          <p:sp>
            <p:nvSpPr>
              <p:cNvPr id="29" name="Oval 28">
                <a:extLst>
                  <a:ext uri="{FF2B5EF4-FFF2-40B4-BE49-F238E27FC236}">
                    <a16:creationId xmlns:a16="http://schemas.microsoft.com/office/drawing/2014/main" id="{FD459563-3AA0-447C-AAE7-96E333190662}"/>
                  </a:ext>
                </a:extLst>
              </p:cNvPr>
              <p:cNvSpPr/>
              <p:nvPr/>
            </p:nvSpPr>
            <p:spPr>
              <a:xfrm>
                <a:off x="7349505" y="606851"/>
                <a:ext cx="1211126" cy="1211126"/>
              </a:xfrm>
              <a:prstGeom prst="ellipse">
                <a:avLst/>
              </a:prstGeom>
              <a:grpFill/>
              <a:ln>
                <a:noFill/>
              </a:ln>
              <a:effectLst>
                <a:outerShdw blurRad="177800" dist="1143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0" name="Oval 29">
                <a:extLst>
                  <a:ext uri="{FF2B5EF4-FFF2-40B4-BE49-F238E27FC236}">
                    <a16:creationId xmlns:a16="http://schemas.microsoft.com/office/drawing/2014/main" id="{499E650E-9A30-46E2-8379-872783676021}"/>
                  </a:ext>
                </a:extLst>
              </p:cNvPr>
              <p:cNvSpPr/>
              <p:nvPr/>
            </p:nvSpPr>
            <p:spPr>
              <a:xfrm>
                <a:off x="7349505" y="606851"/>
                <a:ext cx="1211126" cy="1211126"/>
              </a:xfrm>
              <a:prstGeom prst="ellipse">
                <a:avLst/>
              </a:pr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grpSp>
        <p:nvGrpSpPr>
          <p:cNvPr id="31" name="Group 30">
            <a:extLst>
              <a:ext uri="{FF2B5EF4-FFF2-40B4-BE49-F238E27FC236}">
                <a16:creationId xmlns:a16="http://schemas.microsoft.com/office/drawing/2014/main" id="{B5CF343E-0F9D-410A-8AF1-39251016E44E}"/>
              </a:ext>
            </a:extLst>
          </p:cNvPr>
          <p:cNvGrpSpPr/>
          <p:nvPr/>
        </p:nvGrpSpPr>
        <p:grpSpPr>
          <a:xfrm>
            <a:off x="-854533" y="-1289860"/>
            <a:ext cx="4270202" cy="4274804"/>
            <a:chOff x="8401148" y="1506310"/>
            <a:chExt cx="2811788" cy="2814818"/>
          </a:xfrm>
        </p:grpSpPr>
        <p:sp>
          <p:nvSpPr>
            <p:cNvPr id="32" name="Oval 101">
              <a:extLst>
                <a:ext uri="{FF2B5EF4-FFF2-40B4-BE49-F238E27FC236}">
                  <a16:creationId xmlns:a16="http://schemas.microsoft.com/office/drawing/2014/main" id="{AFBEF8CE-C7A9-4B77-9282-FBD58F4DC98B}"/>
                </a:ext>
              </a:extLst>
            </p:cNvPr>
            <p:cNvSpPr>
              <a:spLocks noChangeArrowheads="1"/>
            </p:cNvSpPr>
            <p:nvPr/>
          </p:nvSpPr>
          <p:spPr bwMode="auto">
            <a:xfrm>
              <a:off x="8401148" y="1506310"/>
              <a:ext cx="2811788" cy="2814818"/>
            </a:xfrm>
            <a:prstGeom prst="ellipse">
              <a:avLst/>
            </a:prstGeom>
            <a:gradFill flip="none" rotWithShape="1">
              <a:gsLst>
                <a:gs pos="0">
                  <a:schemeClr val="bg2">
                    <a:lumMod val="90000"/>
                    <a:lumOff val="10000"/>
                  </a:schemeClr>
                </a:gs>
                <a:gs pos="100000">
                  <a:schemeClr val="bg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nvGrpSpPr>
            <p:cNvPr id="33" name="Group 32">
              <a:extLst>
                <a:ext uri="{FF2B5EF4-FFF2-40B4-BE49-F238E27FC236}">
                  <a16:creationId xmlns:a16="http://schemas.microsoft.com/office/drawing/2014/main" id="{DCB621BB-A6F5-43B5-A56F-43A6B8536B27}"/>
                </a:ext>
              </a:extLst>
            </p:cNvPr>
            <p:cNvGrpSpPr/>
            <p:nvPr/>
          </p:nvGrpSpPr>
          <p:grpSpPr>
            <a:xfrm>
              <a:off x="8641672" y="1784325"/>
              <a:ext cx="2292236" cy="2292236"/>
              <a:chOff x="7349505" y="606851"/>
              <a:chExt cx="1211126" cy="1211126"/>
            </a:xfrm>
            <a:solidFill>
              <a:schemeClr val="bg2"/>
            </a:solidFill>
          </p:grpSpPr>
          <p:sp>
            <p:nvSpPr>
              <p:cNvPr id="34" name="Oval 33">
                <a:extLst>
                  <a:ext uri="{FF2B5EF4-FFF2-40B4-BE49-F238E27FC236}">
                    <a16:creationId xmlns:a16="http://schemas.microsoft.com/office/drawing/2014/main" id="{482E11A4-5AC9-4851-B295-8657EFC7C666}"/>
                  </a:ext>
                </a:extLst>
              </p:cNvPr>
              <p:cNvSpPr/>
              <p:nvPr/>
            </p:nvSpPr>
            <p:spPr>
              <a:xfrm>
                <a:off x="7349505" y="606851"/>
                <a:ext cx="1211126" cy="1211126"/>
              </a:xfrm>
              <a:prstGeom prst="ellipse">
                <a:avLst/>
              </a:prstGeom>
              <a:grpFill/>
              <a:ln>
                <a:noFill/>
              </a:ln>
              <a:effectLst>
                <a:outerShdw blurRad="177800" dist="114300" dir="2700000" algn="tl" rotWithShape="0">
                  <a:schemeClr val="tx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5" name="Oval 34">
                <a:extLst>
                  <a:ext uri="{FF2B5EF4-FFF2-40B4-BE49-F238E27FC236}">
                    <a16:creationId xmlns:a16="http://schemas.microsoft.com/office/drawing/2014/main" id="{22EA4B0A-53F6-4F45-A408-5BA4BF44BC3A}"/>
                  </a:ext>
                </a:extLst>
              </p:cNvPr>
              <p:cNvSpPr/>
              <p:nvPr/>
            </p:nvSpPr>
            <p:spPr>
              <a:xfrm>
                <a:off x="7349505" y="606851"/>
                <a:ext cx="1211126" cy="1211126"/>
              </a:xfrm>
              <a:prstGeom prst="ellipse">
                <a:avLst/>
              </a:prstGeom>
              <a:grpFill/>
              <a:ln>
                <a:noFill/>
              </a:ln>
              <a:effectLst>
                <a:outerShdw blurRad="114300" dist="114300" dir="13500000" algn="br" rotWithShape="0">
                  <a:schemeClr val="tx2">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grpSp>
      <p:pic>
        <p:nvPicPr>
          <p:cNvPr id="3" name="Picture Placeholder 2">
            <a:extLst>
              <a:ext uri="{FF2B5EF4-FFF2-40B4-BE49-F238E27FC236}">
                <a16:creationId xmlns:a16="http://schemas.microsoft.com/office/drawing/2014/main" id="{D47FD77E-B434-3BDD-BCFB-3B64329FA668}"/>
              </a:ext>
            </a:extLst>
          </p:cNvPr>
          <p:cNvPicPr>
            <a:picLocks noGrp="1" noChangeAspect="1"/>
          </p:cNvPicPr>
          <p:nvPr>
            <p:ph type="pic" sz="quarter" idx="10"/>
          </p:nvPr>
        </p:nvPicPr>
        <p:blipFill rotWithShape="1">
          <a:blip r:embed="rId2"/>
          <a:srcRect l="6888" t="13010" r="8008" b="20286"/>
          <a:stretch>
            <a:fillRect/>
          </a:stretch>
        </p:blipFill>
        <p:spPr>
          <a:xfrm>
            <a:off x="4890204" y="1314450"/>
            <a:ext cx="2392590" cy="2393950"/>
          </a:xfrm>
        </p:spPr>
      </p:pic>
    </p:spTree>
    <p:extLst>
      <p:ext uri="{BB962C8B-B14F-4D97-AF65-F5344CB8AC3E}">
        <p14:creationId xmlns:p14="http://schemas.microsoft.com/office/powerpoint/2010/main" val="78713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25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1+#ppt_w/2"/>
                                          </p:val>
                                        </p:tav>
                                        <p:tav tm="100000">
                                          <p:val>
                                            <p:strVal val="#ppt_x"/>
                                          </p:val>
                                        </p:tav>
                                      </p:tavLst>
                                    </p:anim>
                                    <p:anim calcmode="lin" valueType="num">
                                      <p:cBhvr additive="base">
                                        <p:cTn id="12" dur="100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animEffect transition="in" filter="fade">
                                      <p:cBhvr>
                                        <p:cTn id="17" dur="500"/>
                                        <p:tgtEl>
                                          <p:spTgt spid="20"/>
                                        </p:tgtEl>
                                      </p:cBhvr>
                                    </p:animEffect>
                                  </p:childTnLst>
                                </p:cTn>
                              </p:par>
                              <p:par>
                                <p:cTn id="18" presetID="53" presetClass="entr" presetSubtype="16" fill="hold" nodeType="withEffect">
                                  <p:stCondLst>
                                    <p:cond delay="50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par>
                                <p:cTn id="23" presetID="2" presetClass="entr" presetSubtype="1" decel="100000" fill="hold" nodeType="withEffect">
                                  <p:stCondLst>
                                    <p:cond delay="5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ppt_x"/>
                                          </p:val>
                                        </p:tav>
                                        <p:tav tm="100000">
                                          <p:val>
                                            <p:strVal val="#ppt_x"/>
                                          </p:val>
                                        </p:tav>
                                      </p:tavLst>
                                    </p:anim>
                                    <p:anim calcmode="lin" valueType="num">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fill="hold"/>
                                        <p:tgtEl>
                                          <p:spTgt spid="12"/>
                                        </p:tgtEl>
                                        <p:attrNameLst>
                                          <p:attrName>ppt_x</p:attrName>
                                        </p:attrNameLst>
                                      </p:cBhvr>
                                      <p:tavLst>
                                        <p:tav tm="0">
                                          <p:val>
                                            <p:strVal val="#ppt_x"/>
                                          </p:val>
                                        </p:tav>
                                        <p:tav tm="100000">
                                          <p:val>
                                            <p:strVal val="#ppt_x"/>
                                          </p:val>
                                        </p:tav>
                                      </p:tavLst>
                                    </p:anim>
                                    <p:anim calcmode="lin" valueType="num">
                                      <p:cBhvr additive="base">
                                        <p:cTn id="30" dur="10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1000" fill="hold"/>
                                        <p:tgtEl>
                                          <p:spTgt spid="11"/>
                                        </p:tgtEl>
                                        <p:attrNameLst>
                                          <p:attrName>ppt_x</p:attrName>
                                        </p:attrNameLst>
                                      </p:cBhvr>
                                      <p:tavLst>
                                        <p:tav tm="0">
                                          <p:val>
                                            <p:strVal val="#ppt_x"/>
                                          </p:val>
                                        </p:tav>
                                        <p:tav tm="100000">
                                          <p:val>
                                            <p:strVal val="#ppt_x"/>
                                          </p:val>
                                        </p:tav>
                                      </p:tavLst>
                                    </p:anim>
                                    <p:anim calcmode="lin" valueType="num">
                                      <p:cBhvr additive="base">
                                        <p:cTn id="34" dur="10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1000" fill="hold"/>
                                        <p:tgtEl>
                                          <p:spTgt spid="8"/>
                                        </p:tgtEl>
                                        <p:attrNameLst>
                                          <p:attrName>ppt_x</p:attrName>
                                        </p:attrNameLst>
                                      </p:cBhvr>
                                      <p:tavLst>
                                        <p:tav tm="0">
                                          <p:val>
                                            <p:strVal val="#ppt_x"/>
                                          </p:val>
                                        </p:tav>
                                        <p:tav tm="100000">
                                          <p:val>
                                            <p:strVal val="#ppt_x"/>
                                          </p:val>
                                        </p:tav>
                                      </p:tavLst>
                                    </p:anim>
                                    <p:anim calcmode="lin" valueType="num">
                                      <p:cBhvr additive="base">
                                        <p:cTn id="3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3FCD3C-76E4-4A66-9270-729AEB1BA4AE}"/>
              </a:ext>
            </a:extLst>
          </p:cNvPr>
          <p:cNvSpPr>
            <a:spLocks noChangeArrowheads="1"/>
          </p:cNvSpPr>
          <p:nvPr/>
        </p:nvSpPr>
        <p:spPr bwMode="auto">
          <a:xfrm>
            <a:off x="1716088" y="2014538"/>
            <a:ext cx="26693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ru-UA" altLang="ru-UA" sz="3600" b="1" i="0" u="none" strike="noStrike" cap="none" normalizeH="0" baseline="0">
                <a:ln>
                  <a:noFill/>
                </a:ln>
                <a:solidFill>
                  <a:schemeClr val="accent1"/>
                </a:solidFill>
                <a:effectLst/>
                <a:latin typeface="Open Sans" panose="020B0606030504020204" pitchFamily="34" charset="0"/>
              </a:rPr>
              <a:t>OUR GOALS</a:t>
            </a:r>
            <a:endParaRPr kumimoji="0" lang="ru-UA" altLang="ru-UA" sz="1800" b="0" i="0" u="none" strike="noStrike" cap="none" normalizeH="0" baseline="0">
              <a:ln>
                <a:noFill/>
              </a:ln>
              <a:solidFill>
                <a:schemeClr val="accent1"/>
              </a:solidFill>
              <a:effectLst/>
              <a:latin typeface="Arial" panose="020B0604020202020204" pitchFamily="34" charset="0"/>
            </a:endParaRPr>
          </a:p>
        </p:txBody>
      </p:sp>
      <p:sp>
        <p:nvSpPr>
          <p:cNvPr id="9" name="TextBox 8">
            <a:extLst>
              <a:ext uri="{FF2B5EF4-FFF2-40B4-BE49-F238E27FC236}">
                <a16:creationId xmlns:a16="http://schemas.microsoft.com/office/drawing/2014/main" id="{10E15A53-D90D-4496-8EE6-B207E6A8CA0E}"/>
              </a:ext>
            </a:extLst>
          </p:cNvPr>
          <p:cNvSpPr txBox="1"/>
          <p:nvPr/>
        </p:nvSpPr>
        <p:spPr>
          <a:xfrm>
            <a:off x="1689924" y="2628900"/>
            <a:ext cx="3507718" cy="1886414"/>
          </a:xfrm>
          <a:prstGeom prst="rect">
            <a:avLst/>
          </a:prstGeom>
          <a:noFill/>
        </p:spPr>
        <p:txBody>
          <a:bodyPr wrap="square" rtlCol="0">
            <a:spAutoFit/>
          </a:bodyPr>
          <a:lstStyle/>
          <a:p>
            <a:pPr>
              <a:lnSpc>
                <a:spcPct val="200000"/>
              </a:lnSpc>
            </a:pPr>
            <a:r>
              <a:rPr lang="en-US" sz="1200" dirty="0">
                <a:solidFill>
                  <a:schemeClr val="accent1"/>
                </a:solidFill>
                <a:latin typeface="Open Sans (Headings)"/>
              </a:rPr>
              <a:t>Our goal is to equip youth with practical digital skills, professional training, and real-world knowledge that empower them to secure jobs, start businesses, and contribute meaningfully to their communities.</a:t>
            </a:r>
            <a:endParaRPr lang="ru-RU" sz="1200" dirty="0">
              <a:solidFill>
                <a:schemeClr val="accent1"/>
              </a:solidFill>
              <a:latin typeface="Open Sans (Headings)"/>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2A73C133-C7C4-44F0-A489-82F4EFDAFF61}"/>
              </a:ext>
            </a:extLst>
          </p:cNvPr>
          <p:cNvGrpSpPr/>
          <p:nvPr/>
        </p:nvGrpSpPr>
        <p:grpSpPr>
          <a:xfrm>
            <a:off x="6215063" y="801688"/>
            <a:ext cx="4692650" cy="5337175"/>
            <a:chOff x="6215063" y="801688"/>
            <a:chExt cx="4692650" cy="5337175"/>
          </a:xfrm>
        </p:grpSpPr>
        <p:sp>
          <p:nvSpPr>
            <p:cNvPr id="7" name="Freeform 6">
              <a:extLst>
                <a:ext uri="{FF2B5EF4-FFF2-40B4-BE49-F238E27FC236}">
                  <a16:creationId xmlns:a16="http://schemas.microsoft.com/office/drawing/2014/main" id="{AE906843-8EAC-49B3-BA97-FFDB7E25E31F}"/>
                </a:ext>
              </a:extLst>
            </p:cNvPr>
            <p:cNvSpPr>
              <a:spLocks/>
            </p:cNvSpPr>
            <p:nvPr/>
          </p:nvSpPr>
          <p:spPr bwMode="auto">
            <a:xfrm>
              <a:off x="6215063" y="801688"/>
              <a:ext cx="4692650" cy="5337175"/>
            </a:xfrm>
            <a:custGeom>
              <a:avLst/>
              <a:gdLst>
                <a:gd name="T0" fmla="*/ 1091 w 1231"/>
                <a:gd name="T1" fmla="*/ 1399 h 1399"/>
                <a:gd name="T2" fmla="*/ 139 w 1231"/>
                <a:gd name="T3" fmla="*/ 1399 h 1399"/>
                <a:gd name="T4" fmla="*/ 0 w 1231"/>
                <a:gd name="T5" fmla="*/ 1259 h 1399"/>
                <a:gd name="T6" fmla="*/ 0 w 1231"/>
                <a:gd name="T7" fmla="*/ 139 h 1399"/>
                <a:gd name="T8" fmla="*/ 139 w 1231"/>
                <a:gd name="T9" fmla="*/ 0 h 1399"/>
                <a:gd name="T10" fmla="*/ 1091 w 1231"/>
                <a:gd name="T11" fmla="*/ 0 h 1399"/>
                <a:gd name="T12" fmla="*/ 1231 w 1231"/>
                <a:gd name="T13" fmla="*/ 139 h 1399"/>
                <a:gd name="T14" fmla="*/ 1231 w 1231"/>
                <a:gd name="T15" fmla="*/ 1259 h 1399"/>
                <a:gd name="T16" fmla="*/ 1091 w 1231"/>
                <a:gd name="T17" fmla="*/ 1399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1" h="1399">
                  <a:moveTo>
                    <a:pt x="1091" y="1399"/>
                  </a:moveTo>
                  <a:cubicBezTo>
                    <a:pt x="139" y="1399"/>
                    <a:pt x="139" y="1399"/>
                    <a:pt x="139" y="1399"/>
                  </a:cubicBezTo>
                  <a:cubicBezTo>
                    <a:pt x="62" y="1399"/>
                    <a:pt x="0" y="1336"/>
                    <a:pt x="0" y="1259"/>
                  </a:cubicBezTo>
                  <a:cubicBezTo>
                    <a:pt x="0" y="139"/>
                    <a:pt x="0" y="139"/>
                    <a:pt x="0" y="139"/>
                  </a:cubicBezTo>
                  <a:cubicBezTo>
                    <a:pt x="0" y="62"/>
                    <a:pt x="62" y="0"/>
                    <a:pt x="139" y="0"/>
                  </a:cubicBezTo>
                  <a:cubicBezTo>
                    <a:pt x="1091" y="0"/>
                    <a:pt x="1091" y="0"/>
                    <a:pt x="1091" y="0"/>
                  </a:cubicBezTo>
                  <a:cubicBezTo>
                    <a:pt x="1168" y="0"/>
                    <a:pt x="1231" y="62"/>
                    <a:pt x="1231" y="139"/>
                  </a:cubicBezTo>
                  <a:cubicBezTo>
                    <a:pt x="1231" y="1259"/>
                    <a:pt x="1231" y="1259"/>
                    <a:pt x="1231" y="1259"/>
                  </a:cubicBezTo>
                  <a:cubicBezTo>
                    <a:pt x="1231" y="1336"/>
                    <a:pt x="1168" y="1399"/>
                    <a:pt x="1091" y="1399"/>
                  </a:cubicBezTo>
                  <a:close/>
                </a:path>
              </a:pathLst>
            </a:custGeom>
            <a:solidFill>
              <a:schemeClr val="bg2"/>
            </a:solidFill>
            <a:ln>
              <a:noFill/>
            </a:ln>
            <a:effectLst>
              <a:outerShdw blurRad="241300" dist="165100" dir="2700000" algn="tl" rotWithShape="0">
                <a:schemeClr val="tx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sp>
          <p:nvSpPr>
            <p:cNvPr id="13" name="Freeform 6">
              <a:extLst>
                <a:ext uri="{FF2B5EF4-FFF2-40B4-BE49-F238E27FC236}">
                  <a16:creationId xmlns:a16="http://schemas.microsoft.com/office/drawing/2014/main" id="{3BA349CF-6621-4529-8E25-8FF78B7EAD3E}"/>
                </a:ext>
              </a:extLst>
            </p:cNvPr>
            <p:cNvSpPr>
              <a:spLocks/>
            </p:cNvSpPr>
            <p:nvPr/>
          </p:nvSpPr>
          <p:spPr bwMode="auto">
            <a:xfrm>
              <a:off x="6215063" y="801688"/>
              <a:ext cx="4692650" cy="5337175"/>
            </a:xfrm>
            <a:custGeom>
              <a:avLst/>
              <a:gdLst>
                <a:gd name="T0" fmla="*/ 1091 w 1231"/>
                <a:gd name="T1" fmla="*/ 1399 h 1399"/>
                <a:gd name="T2" fmla="*/ 139 w 1231"/>
                <a:gd name="T3" fmla="*/ 1399 h 1399"/>
                <a:gd name="T4" fmla="*/ 0 w 1231"/>
                <a:gd name="T5" fmla="*/ 1259 h 1399"/>
                <a:gd name="T6" fmla="*/ 0 w 1231"/>
                <a:gd name="T7" fmla="*/ 139 h 1399"/>
                <a:gd name="T8" fmla="*/ 139 w 1231"/>
                <a:gd name="T9" fmla="*/ 0 h 1399"/>
                <a:gd name="T10" fmla="*/ 1091 w 1231"/>
                <a:gd name="T11" fmla="*/ 0 h 1399"/>
                <a:gd name="T12" fmla="*/ 1231 w 1231"/>
                <a:gd name="T13" fmla="*/ 139 h 1399"/>
                <a:gd name="T14" fmla="*/ 1231 w 1231"/>
                <a:gd name="T15" fmla="*/ 1259 h 1399"/>
                <a:gd name="T16" fmla="*/ 1091 w 1231"/>
                <a:gd name="T17" fmla="*/ 1399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1" h="1399">
                  <a:moveTo>
                    <a:pt x="1091" y="1399"/>
                  </a:moveTo>
                  <a:cubicBezTo>
                    <a:pt x="139" y="1399"/>
                    <a:pt x="139" y="1399"/>
                    <a:pt x="139" y="1399"/>
                  </a:cubicBezTo>
                  <a:cubicBezTo>
                    <a:pt x="62" y="1399"/>
                    <a:pt x="0" y="1336"/>
                    <a:pt x="0" y="1259"/>
                  </a:cubicBezTo>
                  <a:cubicBezTo>
                    <a:pt x="0" y="139"/>
                    <a:pt x="0" y="139"/>
                    <a:pt x="0" y="139"/>
                  </a:cubicBezTo>
                  <a:cubicBezTo>
                    <a:pt x="0" y="62"/>
                    <a:pt x="62" y="0"/>
                    <a:pt x="139" y="0"/>
                  </a:cubicBezTo>
                  <a:cubicBezTo>
                    <a:pt x="1091" y="0"/>
                    <a:pt x="1091" y="0"/>
                    <a:pt x="1091" y="0"/>
                  </a:cubicBezTo>
                  <a:cubicBezTo>
                    <a:pt x="1168" y="0"/>
                    <a:pt x="1231" y="62"/>
                    <a:pt x="1231" y="139"/>
                  </a:cubicBezTo>
                  <a:cubicBezTo>
                    <a:pt x="1231" y="1259"/>
                    <a:pt x="1231" y="1259"/>
                    <a:pt x="1231" y="1259"/>
                  </a:cubicBezTo>
                  <a:cubicBezTo>
                    <a:pt x="1231" y="1336"/>
                    <a:pt x="1168" y="1399"/>
                    <a:pt x="1091" y="1399"/>
                  </a:cubicBezTo>
                  <a:close/>
                </a:path>
              </a:pathLst>
            </a:custGeom>
            <a:solidFill>
              <a:schemeClr val="bg2"/>
            </a:solidFill>
            <a:ln>
              <a:noFill/>
            </a:ln>
            <a:effectLst>
              <a:outerShdw blurRad="203200" dist="139700" dir="13500000" algn="br" rotWithShape="0">
                <a:schemeClr val="tx2">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solidFill>
                  <a:schemeClr val="lt1"/>
                </a:solidFill>
              </a:endParaRPr>
            </a:p>
          </p:txBody>
        </p:sp>
      </p:grpSp>
      <p:pic>
        <p:nvPicPr>
          <p:cNvPr id="3" name="Picture Placeholder 2">
            <a:extLst>
              <a:ext uri="{FF2B5EF4-FFF2-40B4-BE49-F238E27FC236}">
                <a16:creationId xmlns:a16="http://schemas.microsoft.com/office/drawing/2014/main" id="{BC579F63-03FE-DA9D-00E0-F9F3B541B59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832" r="15832"/>
          <a:stretch/>
        </p:blipFill>
        <p:spPr>
          <a:xfrm>
            <a:off x="5436973" y="801689"/>
            <a:ext cx="5470740" cy="5337175"/>
          </a:xfrm>
        </p:spPr>
      </p:pic>
    </p:spTree>
    <p:extLst>
      <p:ext uri="{BB962C8B-B14F-4D97-AF65-F5344CB8AC3E}">
        <p14:creationId xmlns:p14="http://schemas.microsoft.com/office/powerpoint/2010/main" val="317198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1+#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9"/>
          <p:cNvSpPr txBox="1">
            <a:spLocks noGrp="1"/>
          </p:cNvSpPr>
          <p:nvPr>
            <p:ph type="title"/>
          </p:nvPr>
        </p:nvSpPr>
        <p:spPr>
          <a:xfrm>
            <a:off x="609600" y="547200"/>
            <a:ext cx="10972800" cy="763600"/>
          </a:xfrm>
          <a:prstGeom prst="rect">
            <a:avLst/>
          </a:prstGeom>
        </p:spPr>
        <p:txBody>
          <a:bodyPr spcFirstLastPara="1" vert="horz" wrap="square" lIns="121900" tIns="121900" rIns="121900" bIns="121900" rtlCol="0" anchor="t" anchorCtr="0">
            <a:noAutofit/>
          </a:bodyPr>
          <a:lstStyle/>
          <a:p>
            <a:pPr algn="ctr">
              <a:spcBef>
                <a:spcPts val="0"/>
              </a:spcBef>
            </a:pPr>
            <a:r>
              <a:rPr lang="en-GB" sz="5400" dirty="0">
                <a:latin typeface="Lato Black" panose="020F0502020204030203" pitchFamily="34" charset="0"/>
                <a:ea typeface="Lato Black" panose="020F0502020204030203" pitchFamily="34" charset="0"/>
                <a:cs typeface="Lato Black" panose="020F0502020204030203" pitchFamily="34" charset="0"/>
              </a:rPr>
              <a:t>Our Planning</a:t>
            </a:r>
            <a:endParaRPr sz="54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238" name="Google Shape;238;p19"/>
          <p:cNvSpPr/>
          <p:nvPr/>
        </p:nvSpPr>
        <p:spPr>
          <a:xfrm>
            <a:off x="2863020" y="3340156"/>
            <a:ext cx="3013443" cy="2965857"/>
          </a:xfrm>
          <a:custGeom>
            <a:avLst/>
            <a:gdLst/>
            <a:ahLst/>
            <a:cxnLst/>
            <a:rect l="l" t="t" r="r" b="b"/>
            <a:pathLst>
              <a:path w="37870" h="37272" extrusionOk="0">
                <a:moveTo>
                  <a:pt x="18935" y="1"/>
                </a:moveTo>
                <a:cubicBezTo>
                  <a:pt x="18152" y="1"/>
                  <a:pt x="17368" y="300"/>
                  <a:pt x="16770" y="898"/>
                </a:cubicBezTo>
                <a:lnTo>
                  <a:pt x="1197" y="16471"/>
                </a:lnTo>
                <a:cubicBezTo>
                  <a:pt x="1" y="17667"/>
                  <a:pt x="1" y="19606"/>
                  <a:pt x="1197" y="20802"/>
                </a:cubicBezTo>
                <a:lnTo>
                  <a:pt x="16769" y="36375"/>
                </a:lnTo>
                <a:cubicBezTo>
                  <a:pt x="17367" y="36973"/>
                  <a:pt x="18151" y="37271"/>
                  <a:pt x="18935" y="37271"/>
                </a:cubicBezTo>
                <a:cubicBezTo>
                  <a:pt x="19719" y="37271"/>
                  <a:pt x="20503" y="36973"/>
                  <a:pt x="21100" y="36375"/>
                </a:cubicBezTo>
                <a:lnTo>
                  <a:pt x="36673" y="20802"/>
                </a:lnTo>
                <a:cubicBezTo>
                  <a:pt x="37869" y="19606"/>
                  <a:pt x="37869" y="17667"/>
                  <a:pt x="36673" y="16471"/>
                </a:cubicBezTo>
                <a:lnTo>
                  <a:pt x="21100" y="898"/>
                </a:lnTo>
                <a:cubicBezTo>
                  <a:pt x="20503" y="300"/>
                  <a:pt x="19719" y="1"/>
                  <a:pt x="18935"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239" name="Google Shape;239;p19"/>
          <p:cNvSpPr/>
          <p:nvPr/>
        </p:nvSpPr>
        <p:spPr>
          <a:xfrm>
            <a:off x="6484148" y="3340156"/>
            <a:ext cx="3013283" cy="2965857"/>
          </a:xfrm>
          <a:custGeom>
            <a:avLst/>
            <a:gdLst/>
            <a:ahLst/>
            <a:cxnLst/>
            <a:rect l="l" t="t" r="r" b="b"/>
            <a:pathLst>
              <a:path w="37868" h="37272" extrusionOk="0">
                <a:moveTo>
                  <a:pt x="18935" y="1"/>
                </a:moveTo>
                <a:cubicBezTo>
                  <a:pt x="18151" y="1"/>
                  <a:pt x="17367" y="300"/>
                  <a:pt x="16769" y="898"/>
                </a:cubicBezTo>
                <a:lnTo>
                  <a:pt x="1196" y="16471"/>
                </a:lnTo>
                <a:cubicBezTo>
                  <a:pt x="0" y="17667"/>
                  <a:pt x="0" y="19606"/>
                  <a:pt x="1196" y="20802"/>
                </a:cubicBezTo>
                <a:lnTo>
                  <a:pt x="16769" y="36375"/>
                </a:lnTo>
                <a:cubicBezTo>
                  <a:pt x="17367" y="36973"/>
                  <a:pt x="18151" y="37271"/>
                  <a:pt x="18935" y="37271"/>
                </a:cubicBezTo>
                <a:cubicBezTo>
                  <a:pt x="19719" y="37271"/>
                  <a:pt x="20502" y="36973"/>
                  <a:pt x="21100" y="36375"/>
                </a:cubicBezTo>
                <a:lnTo>
                  <a:pt x="36672" y="20802"/>
                </a:lnTo>
                <a:cubicBezTo>
                  <a:pt x="37867" y="19606"/>
                  <a:pt x="37867" y="17667"/>
                  <a:pt x="36672" y="16471"/>
                </a:cubicBezTo>
                <a:lnTo>
                  <a:pt x="21100" y="898"/>
                </a:lnTo>
                <a:cubicBezTo>
                  <a:pt x="20502" y="300"/>
                  <a:pt x="19719" y="1"/>
                  <a:pt x="1893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nvGrpSpPr>
          <p:cNvPr id="240" name="Google Shape;240;p19"/>
          <p:cNvGrpSpPr/>
          <p:nvPr/>
        </p:nvGrpSpPr>
        <p:grpSpPr>
          <a:xfrm>
            <a:off x="3355941" y="4283568"/>
            <a:ext cx="2027600" cy="1137515"/>
            <a:chOff x="2516956" y="3212675"/>
            <a:chExt cx="1520700" cy="853136"/>
          </a:xfrm>
        </p:grpSpPr>
        <p:sp>
          <p:nvSpPr>
            <p:cNvPr id="241" name="Google Shape;241;p19"/>
            <p:cNvSpPr txBox="1"/>
            <p:nvPr/>
          </p:nvSpPr>
          <p:spPr>
            <a:xfrm>
              <a:off x="2516956" y="3212675"/>
              <a:ext cx="1520700" cy="4713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2667" b="1">
                  <a:solidFill>
                    <a:srgbClr val="FFFFFF"/>
                  </a:solidFill>
                  <a:latin typeface="Fira Sans Extra Condensed"/>
                  <a:ea typeface="Fira Sans Extra Condensed"/>
                  <a:cs typeface="Fira Sans Extra Condensed"/>
                  <a:sym typeface="Fira Sans Extra Condensed"/>
                </a:rPr>
                <a:t>Values</a:t>
              </a:r>
              <a:endParaRPr sz="2667" b="1">
                <a:solidFill>
                  <a:srgbClr val="FFFFFF"/>
                </a:solidFill>
                <a:latin typeface="Fira Sans Extra Condensed"/>
                <a:ea typeface="Fira Sans Extra Condensed"/>
                <a:cs typeface="Fira Sans Extra Condensed"/>
                <a:sym typeface="Fira Sans Extra Condensed"/>
              </a:endParaRPr>
            </a:p>
          </p:txBody>
        </p:sp>
        <p:sp>
          <p:nvSpPr>
            <p:cNvPr id="242" name="Google Shape;242;p19"/>
            <p:cNvSpPr txBox="1"/>
            <p:nvPr/>
          </p:nvSpPr>
          <p:spPr>
            <a:xfrm>
              <a:off x="2629006" y="3349711"/>
              <a:ext cx="1296600" cy="716100"/>
            </a:xfrm>
            <a:prstGeom prst="rect">
              <a:avLst/>
            </a:prstGeom>
            <a:noFill/>
            <a:ln>
              <a:noFill/>
            </a:ln>
          </p:spPr>
          <p:txBody>
            <a:bodyPr spcFirstLastPara="1" wrap="square" lIns="121900" tIns="121900" rIns="121900" bIns="121900" anchor="t" anchorCtr="0">
              <a:noAutofit/>
            </a:bodyPr>
            <a:lstStyle/>
            <a:p>
              <a:pPr algn="ctr">
                <a:spcBef>
                  <a:spcPts val="2133"/>
                </a:spcBef>
                <a:spcAft>
                  <a:spcPts val="2133"/>
                </a:spcAft>
              </a:pPr>
              <a:r>
                <a:rPr lang="en-US" sz="1600" b="1" dirty="0"/>
                <a:t>Excellence, </a:t>
              </a:r>
              <a:r>
                <a:rPr lang="en-US" sz="1600" dirty="0"/>
                <a:t>Integrity, Innovation, </a:t>
              </a:r>
              <a:r>
                <a:rPr lang="en-US" sz="1600" b="1" dirty="0"/>
                <a:t>Responsibility</a:t>
              </a:r>
              <a:r>
                <a:rPr lang="en-US" sz="1600" dirty="0"/>
                <a:t> </a:t>
              </a:r>
              <a:endParaRPr sz="1600" dirty="0">
                <a:solidFill>
                  <a:srgbClr val="FFFFFF"/>
                </a:solidFill>
                <a:latin typeface="Roboto"/>
                <a:ea typeface="Roboto"/>
                <a:cs typeface="Roboto"/>
                <a:sym typeface="Roboto"/>
              </a:endParaRPr>
            </a:p>
          </p:txBody>
        </p:sp>
      </p:grpSp>
      <p:grpSp>
        <p:nvGrpSpPr>
          <p:cNvPr id="243" name="Google Shape;243;p19"/>
          <p:cNvGrpSpPr/>
          <p:nvPr/>
        </p:nvGrpSpPr>
        <p:grpSpPr>
          <a:xfrm>
            <a:off x="6975732" y="4184810"/>
            <a:ext cx="2027600" cy="1328658"/>
            <a:chOff x="5231799" y="3138606"/>
            <a:chExt cx="1520700" cy="996493"/>
          </a:xfrm>
        </p:grpSpPr>
        <p:sp>
          <p:nvSpPr>
            <p:cNvPr id="244" name="Google Shape;244;p19"/>
            <p:cNvSpPr txBox="1"/>
            <p:nvPr/>
          </p:nvSpPr>
          <p:spPr>
            <a:xfrm>
              <a:off x="5231799" y="3138606"/>
              <a:ext cx="1520700" cy="4713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2667" b="1" dirty="0">
                  <a:solidFill>
                    <a:srgbClr val="FFFFFF"/>
                  </a:solidFill>
                  <a:latin typeface="Fira Sans Extra Condensed"/>
                  <a:ea typeface="Fira Sans Extra Condensed"/>
                  <a:cs typeface="Fira Sans Extra Condensed"/>
                  <a:sym typeface="Fira Sans Extra Condensed"/>
                </a:rPr>
                <a:t>Envisioned</a:t>
              </a:r>
              <a:endParaRPr sz="2667" b="1" dirty="0">
                <a:solidFill>
                  <a:srgbClr val="FFFFFF"/>
                </a:solidFill>
                <a:latin typeface="Fira Sans Extra Condensed"/>
                <a:ea typeface="Fira Sans Extra Condensed"/>
                <a:cs typeface="Fira Sans Extra Condensed"/>
                <a:sym typeface="Fira Sans Extra Condensed"/>
              </a:endParaRPr>
            </a:p>
          </p:txBody>
        </p:sp>
        <p:sp>
          <p:nvSpPr>
            <p:cNvPr id="245" name="Google Shape;245;p19"/>
            <p:cNvSpPr txBox="1"/>
            <p:nvPr/>
          </p:nvSpPr>
          <p:spPr>
            <a:xfrm>
              <a:off x="5343848" y="3418999"/>
              <a:ext cx="1296600" cy="716100"/>
            </a:xfrm>
            <a:prstGeom prst="rect">
              <a:avLst/>
            </a:prstGeom>
            <a:noFill/>
            <a:ln>
              <a:noFill/>
            </a:ln>
          </p:spPr>
          <p:txBody>
            <a:bodyPr spcFirstLastPara="1" wrap="square" lIns="121900" tIns="121900" rIns="121900" bIns="121900" anchor="t" anchorCtr="0">
              <a:noAutofit/>
            </a:bodyPr>
            <a:lstStyle/>
            <a:p>
              <a:pPr algn="ctr"/>
              <a:r>
                <a:rPr lang="en-US" sz="1550" dirty="0"/>
                <a:t>To become a leading center for ICT training and digital skills in the region,</a:t>
              </a:r>
              <a:endParaRPr sz="1550" dirty="0">
                <a:solidFill>
                  <a:srgbClr val="FFFFFF"/>
                </a:solidFill>
                <a:latin typeface="Roboto"/>
                <a:ea typeface="Roboto"/>
                <a:cs typeface="Roboto"/>
                <a:sym typeface="Roboto"/>
              </a:endParaRPr>
            </a:p>
          </p:txBody>
        </p:sp>
      </p:grpSp>
      <p:sp>
        <p:nvSpPr>
          <p:cNvPr id="246" name="Google Shape;246;p19"/>
          <p:cNvSpPr/>
          <p:nvPr/>
        </p:nvSpPr>
        <p:spPr>
          <a:xfrm>
            <a:off x="1103256" y="1555254"/>
            <a:ext cx="3013363" cy="2965777"/>
          </a:xfrm>
          <a:custGeom>
            <a:avLst/>
            <a:gdLst/>
            <a:ahLst/>
            <a:cxnLst/>
            <a:rect l="l" t="t" r="r" b="b"/>
            <a:pathLst>
              <a:path w="37869" h="37271" extrusionOk="0">
                <a:moveTo>
                  <a:pt x="18935" y="1"/>
                </a:moveTo>
                <a:cubicBezTo>
                  <a:pt x="18152" y="1"/>
                  <a:pt x="17368" y="299"/>
                  <a:pt x="16770" y="897"/>
                </a:cubicBezTo>
                <a:lnTo>
                  <a:pt x="1197" y="16470"/>
                </a:lnTo>
                <a:cubicBezTo>
                  <a:pt x="1" y="17666"/>
                  <a:pt x="1" y="19605"/>
                  <a:pt x="1197" y="20801"/>
                </a:cubicBezTo>
                <a:lnTo>
                  <a:pt x="16769" y="36374"/>
                </a:lnTo>
                <a:cubicBezTo>
                  <a:pt x="17367" y="36972"/>
                  <a:pt x="18151" y="37271"/>
                  <a:pt x="18935" y="37271"/>
                </a:cubicBezTo>
                <a:cubicBezTo>
                  <a:pt x="19719" y="37271"/>
                  <a:pt x="20503" y="36972"/>
                  <a:pt x="21101" y="36374"/>
                </a:cubicBezTo>
                <a:lnTo>
                  <a:pt x="36674" y="20801"/>
                </a:lnTo>
                <a:cubicBezTo>
                  <a:pt x="37869" y="19605"/>
                  <a:pt x="37869" y="17666"/>
                  <a:pt x="36674" y="16470"/>
                </a:cubicBezTo>
                <a:lnTo>
                  <a:pt x="21101" y="897"/>
                </a:lnTo>
                <a:cubicBezTo>
                  <a:pt x="20503" y="299"/>
                  <a:pt x="19719" y="1"/>
                  <a:pt x="1893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nvGrpSpPr>
          <p:cNvPr id="247" name="Google Shape;247;p19"/>
          <p:cNvGrpSpPr/>
          <p:nvPr/>
        </p:nvGrpSpPr>
        <p:grpSpPr>
          <a:xfrm>
            <a:off x="1596137" y="2469134"/>
            <a:ext cx="2027600" cy="1378741"/>
            <a:chOff x="1197103" y="1851850"/>
            <a:chExt cx="1520700" cy="1034056"/>
          </a:xfrm>
        </p:grpSpPr>
        <p:sp>
          <p:nvSpPr>
            <p:cNvPr id="248" name="Google Shape;248;p19"/>
            <p:cNvSpPr txBox="1"/>
            <p:nvPr/>
          </p:nvSpPr>
          <p:spPr>
            <a:xfrm>
              <a:off x="1197103" y="1851850"/>
              <a:ext cx="1520700" cy="4713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2667" b="1">
                  <a:solidFill>
                    <a:srgbClr val="FFFFFF"/>
                  </a:solidFill>
                  <a:latin typeface="Fira Sans Extra Condensed"/>
                  <a:ea typeface="Fira Sans Extra Condensed"/>
                  <a:cs typeface="Fira Sans Extra Condensed"/>
                  <a:sym typeface="Fira Sans Extra Condensed"/>
                </a:rPr>
                <a:t>Mission</a:t>
              </a:r>
              <a:endParaRPr sz="2667" b="1">
                <a:solidFill>
                  <a:srgbClr val="FFFFFF"/>
                </a:solidFill>
                <a:latin typeface="Fira Sans Extra Condensed"/>
                <a:ea typeface="Fira Sans Extra Condensed"/>
                <a:cs typeface="Fira Sans Extra Condensed"/>
                <a:sym typeface="Fira Sans Extra Condensed"/>
              </a:endParaRPr>
            </a:p>
          </p:txBody>
        </p:sp>
        <p:sp>
          <p:nvSpPr>
            <p:cNvPr id="249" name="Google Shape;249;p19"/>
            <p:cNvSpPr txBox="1"/>
            <p:nvPr/>
          </p:nvSpPr>
          <p:spPr>
            <a:xfrm>
              <a:off x="1334053" y="2169806"/>
              <a:ext cx="1246800" cy="716100"/>
            </a:xfrm>
            <a:prstGeom prst="rect">
              <a:avLst/>
            </a:prstGeom>
            <a:noFill/>
            <a:ln>
              <a:noFill/>
            </a:ln>
          </p:spPr>
          <p:txBody>
            <a:bodyPr spcFirstLastPara="1" wrap="square" lIns="121900" tIns="121900" rIns="121900" bIns="121900" anchor="t" anchorCtr="0">
              <a:noAutofit/>
            </a:bodyPr>
            <a:lstStyle/>
            <a:p>
              <a:pPr algn="ctr">
                <a:spcAft>
                  <a:spcPts val="2133"/>
                </a:spcAft>
              </a:pPr>
              <a:r>
                <a:rPr lang="en-US" sz="1600" dirty="0"/>
                <a:t>To empower young people with practical and in-demand skills</a:t>
              </a:r>
              <a:endParaRPr sz="1600" dirty="0">
                <a:solidFill>
                  <a:srgbClr val="FFFFFF"/>
                </a:solidFill>
                <a:latin typeface="Roboto"/>
                <a:ea typeface="Roboto"/>
                <a:cs typeface="Roboto"/>
                <a:sym typeface="Roboto"/>
              </a:endParaRPr>
            </a:p>
          </p:txBody>
        </p:sp>
      </p:grpSp>
      <p:sp>
        <p:nvSpPr>
          <p:cNvPr id="250" name="Google Shape;250;p19"/>
          <p:cNvSpPr/>
          <p:nvPr/>
        </p:nvSpPr>
        <p:spPr>
          <a:xfrm>
            <a:off x="4622864" y="1555254"/>
            <a:ext cx="3013363" cy="2965777"/>
          </a:xfrm>
          <a:custGeom>
            <a:avLst/>
            <a:gdLst/>
            <a:ahLst/>
            <a:cxnLst/>
            <a:rect l="l" t="t" r="r" b="b"/>
            <a:pathLst>
              <a:path w="37869" h="37271" extrusionOk="0">
                <a:moveTo>
                  <a:pt x="18934" y="1"/>
                </a:moveTo>
                <a:cubicBezTo>
                  <a:pt x="18150" y="1"/>
                  <a:pt x="17366" y="299"/>
                  <a:pt x="16768" y="897"/>
                </a:cubicBezTo>
                <a:lnTo>
                  <a:pt x="1196" y="16470"/>
                </a:lnTo>
                <a:cubicBezTo>
                  <a:pt x="0" y="17666"/>
                  <a:pt x="0" y="19605"/>
                  <a:pt x="1196" y="20801"/>
                </a:cubicBezTo>
                <a:lnTo>
                  <a:pt x="16767" y="36374"/>
                </a:lnTo>
                <a:cubicBezTo>
                  <a:pt x="17366" y="36972"/>
                  <a:pt x="18150" y="37271"/>
                  <a:pt x="18934" y="37271"/>
                </a:cubicBezTo>
                <a:cubicBezTo>
                  <a:pt x="19717" y="37271"/>
                  <a:pt x="20501" y="36972"/>
                  <a:pt x="21099" y="36374"/>
                </a:cubicBezTo>
                <a:lnTo>
                  <a:pt x="36672" y="20801"/>
                </a:lnTo>
                <a:cubicBezTo>
                  <a:pt x="37868" y="19605"/>
                  <a:pt x="37868" y="17666"/>
                  <a:pt x="36672" y="16470"/>
                </a:cubicBezTo>
                <a:lnTo>
                  <a:pt x="21099" y="897"/>
                </a:lnTo>
                <a:cubicBezTo>
                  <a:pt x="20501" y="299"/>
                  <a:pt x="19717" y="1"/>
                  <a:pt x="1893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nvGrpSpPr>
          <p:cNvPr id="251" name="Google Shape;251;p19"/>
          <p:cNvGrpSpPr/>
          <p:nvPr/>
        </p:nvGrpSpPr>
        <p:grpSpPr>
          <a:xfrm>
            <a:off x="5115745" y="2164781"/>
            <a:ext cx="2027600" cy="1473701"/>
            <a:chOff x="3836809" y="1623586"/>
            <a:chExt cx="1520700" cy="1105276"/>
          </a:xfrm>
        </p:grpSpPr>
        <p:sp>
          <p:nvSpPr>
            <p:cNvPr id="252" name="Google Shape;252;p19"/>
            <p:cNvSpPr txBox="1"/>
            <p:nvPr/>
          </p:nvSpPr>
          <p:spPr>
            <a:xfrm>
              <a:off x="3836809" y="1623586"/>
              <a:ext cx="1520700" cy="4713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2667" b="1" dirty="0">
                  <a:solidFill>
                    <a:srgbClr val="FFFFFF"/>
                  </a:solidFill>
                  <a:latin typeface="Fira Sans Extra Condensed"/>
                  <a:ea typeface="Fira Sans Extra Condensed"/>
                  <a:cs typeface="Fira Sans Extra Condensed"/>
                  <a:sym typeface="Fira Sans Extra Condensed"/>
                </a:rPr>
                <a:t>Purpose</a:t>
              </a:r>
              <a:endParaRPr sz="2667" b="1" dirty="0">
                <a:solidFill>
                  <a:srgbClr val="FFFFFF"/>
                </a:solidFill>
                <a:latin typeface="Fira Sans Extra Condensed"/>
                <a:ea typeface="Fira Sans Extra Condensed"/>
                <a:cs typeface="Fira Sans Extra Condensed"/>
                <a:sym typeface="Fira Sans Extra Condensed"/>
              </a:endParaRPr>
            </a:p>
          </p:txBody>
        </p:sp>
        <p:sp>
          <p:nvSpPr>
            <p:cNvPr id="253" name="Google Shape;253;p19"/>
            <p:cNvSpPr txBox="1"/>
            <p:nvPr/>
          </p:nvSpPr>
          <p:spPr>
            <a:xfrm>
              <a:off x="3948859" y="2012762"/>
              <a:ext cx="1296600" cy="716100"/>
            </a:xfrm>
            <a:prstGeom prst="rect">
              <a:avLst/>
            </a:prstGeom>
            <a:noFill/>
            <a:ln>
              <a:noFill/>
            </a:ln>
          </p:spPr>
          <p:txBody>
            <a:bodyPr spcFirstLastPara="1" wrap="square" lIns="121900" tIns="121900" rIns="121900" bIns="121900" anchor="t" anchorCtr="0">
              <a:noAutofit/>
            </a:bodyPr>
            <a:lstStyle/>
            <a:p>
              <a:pPr algn="ctr"/>
              <a:r>
                <a:rPr lang="en-US" sz="1400" dirty="0" err="1"/>
                <a:t>Dhapti</a:t>
              </a:r>
              <a:r>
                <a:rPr lang="en-US" sz="1400" dirty="0"/>
                <a:t> Institute was established to close the gap between academic learning and real-world technical skills</a:t>
              </a:r>
              <a:endParaRPr sz="1400" dirty="0">
                <a:solidFill>
                  <a:srgbClr val="FFFFFF"/>
                </a:solidFill>
                <a:latin typeface="Roboto"/>
                <a:ea typeface="Roboto"/>
                <a:cs typeface="Roboto"/>
                <a:sym typeface="Roboto"/>
              </a:endParaRPr>
            </a:p>
          </p:txBody>
        </p:sp>
      </p:grpSp>
      <p:sp>
        <p:nvSpPr>
          <p:cNvPr id="254" name="Google Shape;254;p19"/>
          <p:cNvSpPr/>
          <p:nvPr/>
        </p:nvSpPr>
        <p:spPr>
          <a:xfrm>
            <a:off x="8227845" y="1555254"/>
            <a:ext cx="3013363" cy="2965777"/>
          </a:xfrm>
          <a:custGeom>
            <a:avLst/>
            <a:gdLst/>
            <a:ahLst/>
            <a:cxnLst/>
            <a:rect l="l" t="t" r="r" b="b"/>
            <a:pathLst>
              <a:path w="37869" h="37271" extrusionOk="0">
                <a:moveTo>
                  <a:pt x="18935" y="1"/>
                </a:moveTo>
                <a:cubicBezTo>
                  <a:pt x="18151" y="1"/>
                  <a:pt x="17367" y="299"/>
                  <a:pt x="16769" y="897"/>
                </a:cubicBezTo>
                <a:lnTo>
                  <a:pt x="1197" y="16470"/>
                </a:lnTo>
                <a:cubicBezTo>
                  <a:pt x="0" y="17666"/>
                  <a:pt x="0" y="19605"/>
                  <a:pt x="1197" y="20801"/>
                </a:cubicBezTo>
                <a:lnTo>
                  <a:pt x="16769" y="36374"/>
                </a:lnTo>
                <a:cubicBezTo>
                  <a:pt x="17367" y="36972"/>
                  <a:pt x="18151" y="37271"/>
                  <a:pt x="18935" y="37271"/>
                </a:cubicBezTo>
                <a:cubicBezTo>
                  <a:pt x="19719" y="37271"/>
                  <a:pt x="20503" y="36972"/>
                  <a:pt x="21101" y="36374"/>
                </a:cubicBezTo>
                <a:lnTo>
                  <a:pt x="36673" y="20801"/>
                </a:lnTo>
                <a:cubicBezTo>
                  <a:pt x="37869" y="19605"/>
                  <a:pt x="37869" y="17666"/>
                  <a:pt x="36673" y="16470"/>
                </a:cubicBezTo>
                <a:lnTo>
                  <a:pt x="21101" y="897"/>
                </a:lnTo>
                <a:cubicBezTo>
                  <a:pt x="20503" y="299"/>
                  <a:pt x="19719" y="1"/>
                  <a:pt x="18935"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nvGrpSpPr>
          <p:cNvPr id="255" name="Google Shape;255;p19"/>
          <p:cNvGrpSpPr/>
          <p:nvPr/>
        </p:nvGrpSpPr>
        <p:grpSpPr>
          <a:xfrm>
            <a:off x="8720118" y="2288694"/>
            <a:ext cx="2027600" cy="1361839"/>
            <a:chOff x="6540088" y="1716519"/>
            <a:chExt cx="1520700" cy="1021379"/>
          </a:xfrm>
        </p:grpSpPr>
        <p:sp>
          <p:nvSpPr>
            <p:cNvPr id="256" name="Google Shape;256;p19"/>
            <p:cNvSpPr txBox="1"/>
            <p:nvPr/>
          </p:nvSpPr>
          <p:spPr>
            <a:xfrm>
              <a:off x="6540088" y="1716519"/>
              <a:ext cx="1520700" cy="4713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2667" b="1" dirty="0">
                  <a:solidFill>
                    <a:srgbClr val="FFFFFF"/>
                  </a:solidFill>
                  <a:latin typeface="Fira Sans Extra Condensed"/>
                  <a:ea typeface="Fira Sans Extra Condensed"/>
                  <a:cs typeface="Fira Sans Extra Condensed"/>
                  <a:sym typeface="Fira Sans Extra Condensed"/>
                </a:rPr>
                <a:t>Goal</a:t>
              </a:r>
              <a:endParaRPr sz="2667" b="1" dirty="0">
                <a:solidFill>
                  <a:srgbClr val="FFFFFF"/>
                </a:solidFill>
                <a:latin typeface="Fira Sans Extra Condensed"/>
                <a:ea typeface="Fira Sans Extra Condensed"/>
                <a:cs typeface="Fira Sans Extra Condensed"/>
                <a:sym typeface="Fira Sans Extra Condensed"/>
              </a:endParaRPr>
            </a:p>
          </p:txBody>
        </p:sp>
        <p:sp>
          <p:nvSpPr>
            <p:cNvPr id="257" name="Google Shape;257;p19"/>
            <p:cNvSpPr txBox="1"/>
            <p:nvPr/>
          </p:nvSpPr>
          <p:spPr>
            <a:xfrm>
              <a:off x="6700097" y="2021798"/>
              <a:ext cx="1246800" cy="716100"/>
            </a:xfrm>
            <a:prstGeom prst="rect">
              <a:avLst/>
            </a:prstGeom>
            <a:noFill/>
            <a:ln>
              <a:noFill/>
            </a:ln>
          </p:spPr>
          <p:txBody>
            <a:bodyPr spcFirstLastPara="1" wrap="square" lIns="121900" tIns="121900" rIns="121900" bIns="121900" anchor="t" anchorCtr="0">
              <a:noAutofit/>
            </a:bodyPr>
            <a:lstStyle/>
            <a:p>
              <a:pPr algn="ctr">
                <a:spcAft>
                  <a:spcPts val="2133"/>
                </a:spcAft>
              </a:pPr>
              <a:r>
                <a:rPr lang="en-US" sz="1600" dirty="0"/>
                <a:t>To provide high-quality, hands-on digital education that equips young people </a:t>
              </a:r>
              <a:endParaRPr sz="1600" dirty="0">
                <a:solidFill>
                  <a:srgbClr val="FFFFFF"/>
                </a:solidFill>
                <a:latin typeface="Roboto"/>
                <a:ea typeface="Roboto"/>
                <a:cs typeface="Roboto"/>
                <a:sym typeface="Roboto"/>
              </a:endParaRPr>
            </a:p>
          </p:txBody>
        </p:sp>
      </p:grpSp>
      <p:grpSp>
        <p:nvGrpSpPr>
          <p:cNvPr id="258" name="Google Shape;258;p19"/>
          <p:cNvGrpSpPr/>
          <p:nvPr/>
        </p:nvGrpSpPr>
        <p:grpSpPr>
          <a:xfrm>
            <a:off x="9500511" y="1891165"/>
            <a:ext cx="468032" cy="433952"/>
            <a:chOff x="6543825" y="3202075"/>
            <a:chExt cx="296975" cy="275350"/>
          </a:xfrm>
        </p:grpSpPr>
        <p:sp>
          <p:nvSpPr>
            <p:cNvPr id="259" name="Google Shape;259;p1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 name="Google Shape;260;p1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1" name="Google Shape;261;p1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2" name="Google Shape;262;p1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3" name="Google Shape;263;p1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4" name="Google Shape;264;p1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5" name="Google Shape;265;p1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66" name="Google Shape;266;p19"/>
          <p:cNvGrpSpPr/>
          <p:nvPr/>
        </p:nvGrpSpPr>
        <p:grpSpPr>
          <a:xfrm>
            <a:off x="5862613" y="1891163"/>
            <a:ext cx="466772" cy="466772"/>
            <a:chOff x="2037825" y="3254050"/>
            <a:chExt cx="296175" cy="296175"/>
          </a:xfrm>
        </p:grpSpPr>
        <p:sp>
          <p:nvSpPr>
            <p:cNvPr id="267" name="Google Shape;267;p1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8" name="Google Shape;268;p1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9" name="Google Shape;269;p1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0" name="Google Shape;270;p1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 name="Google Shape;271;p1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2" name="Google Shape;272;p1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73" name="Google Shape;273;p19"/>
          <p:cNvGrpSpPr/>
          <p:nvPr/>
        </p:nvGrpSpPr>
        <p:grpSpPr>
          <a:xfrm>
            <a:off x="7757406" y="3716025"/>
            <a:ext cx="466772" cy="466772"/>
            <a:chOff x="583100" y="3982600"/>
            <a:chExt cx="296175" cy="296175"/>
          </a:xfrm>
        </p:grpSpPr>
        <p:sp>
          <p:nvSpPr>
            <p:cNvPr id="274" name="Google Shape;274;p1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5" name="Google Shape;275;p1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6" name="Google Shape;276;p1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7" name="Google Shape;277;p1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8" name="Google Shape;278;p1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9" name="Google Shape;279;p1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0" name="Google Shape;280;p1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81" name="Google Shape;281;p19"/>
          <p:cNvGrpSpPr/>
          <p:nvPr/>
        </p:nvGrpSpPr>
        <p:grpSpPr>
          <a:xfrm>
            <a:off x="4132741" y="3713022"/>
            <a:ext cx="474035" cy="472781"/>
            <a:chOff x="-33646250" y="3586425"/>
            <a:chExt cx="293000" cy="292225"/>
          </a:xfrm>
        </p:grpSpPr>
        <p:sp>
          <p:nvSpPr>
            <p:cNvPr id="282" name="Google Shape;282;p1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3" name="Google Shape;283;p1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84" name="Google Shape;284;p19"/>
          <p:cNvGrpSpPr/>
          <p:nvPr/>
        </p:nvGrpSpPr>
        <p:grpSpPr>
          <a:xfrm>
            <a:off x="2373722" y="1864664"/>
            <a:ext cx="472415" cy="474545"/>
            <a:chOff x="-49764975" y="3551225"/>
            <a:chExt cx="299300" cy="300650"/>
          </a:xfrm>
        </p:grpSpPr>
        <p:sp>
          <p:nvSpPr>
            <p:cNvPr id="285" name="Google Shape;285;p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6" name="Google Shape;286;p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7" name="Google Shape;287;p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4" name="Google Shape;294;p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FBE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2D4B1-64A2-44C2-8F24-2A785FD71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991" y="5408292"/>
            <a:ext cx="3910912" cy="1291261"/>
          </a:xfrm>
          <a:prstGeom prst="rect">
            <a:avLst/>
          </a:prstGeom>
        </p:spPr>
      </p:pic>
      <p:pic>
        <p:nvPicPr>
          <p:cNvPr id="3" name="Picture 2">
            <a:extLst>
              <a:ext uri="{FF2B5EF4-FFF2-40B4-BE49-F238E27FC236}">
                <a16:creationId xmlns:a16="http://schemas.microsoft.com/office/drawing/2014/main" id="{8D0B1673-53A2-4AD5-AA7D-F2A83EA7A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776" y="4909817"/>
            <a:ext cx="1819399" cy="655882"/>
          </a:xfrm>
          <a:prstGeom prst="rect">
            <a:avLst/>
          </a:prstGeom>
        </p:spPr>
      </p:pic>
      <p:pic>
        <p:nvPicPr>
          <p:cNvPr id="5" name="Picture 4">
            <a:extLst>
              <a:ext uri="{FF2B5EF4-FFF2-40B4-BE49-F238E27FC236}">
                <a16:creationId xmlns:a16="http://schemas.microsoft.com/office/drawing/2014/main" id="{BB13DD10-397E-4593-B5D3-265C232A4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72" y="944614"/>
            <a:ext cx="6681621" cy="5138685"/>
          </a:xfrm>
          <a:prstGeom prst="rect">
            <a:avLst/>
          </a:prstGeom>
        </p:spPr>
      </p:pic>
      <p:sp>
        <p:nvSpPr>
          <p:cNvPr id="6" name="TextBox 5">
            <a:extLst>
              <a:ext uri="{FF2B5EF4-FFF2-40B4-BE49-F238E27FC236}">
                <a16:creationId xmlns:a16="http://schemas.microsoft.com/office/drawing/2014/main" id="{174D74D5-18B3-461B-8D3F-6A77929C1D3C}"/>
              </a:ext>
            </a:extLst>
          </p:cNvPr>
          <p:cNvSpPr txBox="1"/>
          <p:nvPr/>
        </p:nvSpPr>
        <p:spPr>
          <a:xfrm>
            <a:off x="6625291" y="2355384"/>
            <a:ext cx="3937934" cy="707886"/>
          </a:xfrm>
          <a:prstGeom prst="rect">
            <a:avLst/>
          </a:prstGeom>
          <a:noFill/>
        </p:spPr>
        <p:txBody>
          <a:bodyPr wrap="square" rtlCol="0">
            <a:spAutoFit/>
          </a:bodyPr>
          <a:lstStyle/>
          <a:p>
            <a:r>
              <a:rPr lang="en-US" sz="4000" b="1" dirty="0">
                <a:solidFill>
                  <a:schemeClr val="tx1">
                    <a:lumMod val="50000"/>
                  </a:schemeClr>
                </a:solidFill>
                <a:latin typeface="Montserrat" panose="00000500000000000000" pitchFamily="50" charset="-52"/>
              </a:rPr>
              <a:t>Our Mission</a:t>
            </a:r>
            <a:endParaRPr lang="ru-UA" sz="4000" b="1" dirty="0">
              <a:solidFill>
                <a:schemeClr val="tx1">
                  <a:lumMod val="50000"/>
                </a:schemeClr>
              </a:solidFill>
              <a:latin typeface="Montserrat" panose="00000500000000000000" pitchFamily="50" charset="-52"/>
            </a:endParaRPr>
          </a:p>
        </p:txBody>
      </p:sp>
      <p:sp>
        <p:nvSpPr>
          <p:cNvPr id="8" name="TextBox 7">
            <a:extLst>
              <a:ext uri="{FF2B5EF4-FFF2-40B4-BE49-F238E27FC236}">
                <a16:creationId xmlns:a16="http://schemas.microsoft.com/office/drawing/2014/main" id="{4CA0D781-3442-43F2-82BC-1AD55289D85B}"/>
              </a:ext>
            </a:extLst>
          </p:cNvPr>
          <p:cNvSpPr txBox="1"/>
          <p:nvPr/>
        </p:nvSpPr>
        <p:spPr>
          <a:xfrm>
            <a:off x="6625291" y="3030033"/>
            <a:ext cx="4071284" cy="1200329"/>
          </a:xfrm>
          <a:prstGeom prst="rect">
            <a:avLst/>
          </a:prstGeom>
          <a:noFill/>
        </p:spPr>
        <p:txBody>
          <a:bodyPr wrap="square" rtlCol="0">
            <a:spAutoFit/>
          </a:bodyPr>
          <a:lstStyle/>
          <a:p>
            <a:r>
              <a:rPr lang="en-US" dirty="0"/>
              <a:t>To empower youth with practical skills in digital technologies and create pathways to employment, innovation, and economic self-reliance.</a:t>
            </a:r>
            <a:endParaRPr lang="ru-UA" dirty="0">
              <a:solidFill>
                <a:schemeClr val="tx1">
                  <a:lumMod val="50000"/>
                </a:schemeClr>
              </a:solidFill>
              <a:latin typeface="Montserrat ExtraLight" panose="00000300000000000000" pitchFamily="50" charset="-52"/>
            </a:endParaRPr>
          </a:p>
        </p:txBody>
      </p:sp>
      <p:pic>
        <p:nvPicPr>
          <p:cNvPr id="7" name="Picture Placeholder 6">
            <a:extLst>
              <a:ext uri="{FF2B5EF4-FFF2-40B4-BE49-F238E27FC236}">
                <a16:creationId xmlns:a16="http://schemas.microsoft.com/office/drawing/2014/main" id="{0C0334D7-F09B-32FF-A73C-A74EA4B04F62}"/>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5995" r="5995"/>
          <a:stretch>
            <a:fillRect/>
          </a:stretch>
        </p:blipFill>
        <p:spPr/>
      </p:pic>
    </p:spTree>
    <p:extLst>
      <p:ext uri="{BB962C8B-B14F-4D97-AF65-F5344CB8AC3E}">
        <p14:creationId xmlns:p14="http://schemas.microsoft.com/office/powerpoint/2010/main" val="36230189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7000">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14:bounceEnd="67000">
                                          <p:cBhvr additive="base">
                                            <p:cTn id="7" dur="1000" fill="hold"/>
                                            <p:tgtEl>
                                              <p:spTgt spid="6"/>
                                            </p:tgtEl>
                                            <p:attrNameLst>
                                              <p:attrName>ppt_x</p:attrName>
                                            </p:attrNameLst>
                                          </p:cBhvr>
                                          <p:tavLst>
                                            <p:tav tm="0">
                                              <p:val>
                                                <p:strVal val="1+#ppt_w/2"/>
                                              </p:val>
                                            </p:tav>
                                            <p:tav tm="100000">
                                              <p:val>
                                                <p:strVal val="#ppt_x"/>
                                              </p:val>
                                            </p:tav>
                                          </p:tavLst>
                                        </p:anim>
                                        <p:anim calcmode="lin" valueType="num" p14:bounceEnd="67000">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7000">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14:bounceEnd="67000">
                                          <p:cBhvr additive="base">
                                            <p:cTn id="11" dur="1000" fill="hold"/>
                                            <p:tgtEl>
                                              <p:spTgt spid="8"/>
                                            </p:tgtEl>
                                            <p:attrNameLst>
                                              <p:attrName>ppt_x</p:attrName>
                                            </p:attrNameLst>
                                          </p:cBhvr>
                                          <p:tavLst>
                                            <p:tav tm="0">
                                              <p:val>
                                                <p:strVal val="1+#ppt_w/2"/>
                                              </p:val>
                                            </p:tav>
                                            <p:tav tm="100000">
                                              <p:val>
                                                <p:strVal val="#ppt_x"/>
                                              </p:val>
                                            </p:tav>
                                          </p:tavLst>
                                        </p:anim>
                                        <p:anim calcmode="lin" valueType="num" p14:bounceEnd="67000">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67000">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14:bounceEnd="67000">
                                          <p:cBhvr additive="base">
                                            <p:cTn id="15" dur="1000" fill="hold"/>
                                            <p:tgtEl>
                                              <p:spTgt spid="2"/>
                                            </p:tgtEl>
                                            <p:attrNameLst>
                                              <p:attrName>ppt_x</p:attrName>
                                            </p:attrNameLst>
                                          </p:cBhvr>
                                          <p:tavLst>
                                            <p:tav tm="0">
                                              <p:val>
                                                <p:strVal val="#ppt_x"/>
                                              </p:val>
                                            </p:tav>
                                            <p:tav tm="100000">
                                              <p:val>
                                                <p:strVal val="#ppt_x"/>
                                              </p:val>
                                            </p:tav>
                                          </p:tavLst>
                                        </p:anim>
                                        <p:anim calcmode="lin" valueType="num" p14:bounceEnd="67000">
                                          <p:cBhvr additive="base">
                                            <p:cTn id="16" dur="10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7000">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14:bounceEnd="67000">
                                          <p:cBhvr additive="base">
                                            <p:cTn id="19" dur="1000" fill="hold"/>
                                            <p:tgtEl>
                                              <p:spTgt spid="3"/>
                                            </p:tgtEl>
                                            <p:attrNameLst>
                                              <p:attrName>ppt_x</p:attrName>
                                            </p:attrNameLst>
                                          </p:cBhvr>
                                          <p:tavLst>
                                            <p:tav tm="0">
                                              <p:val>
                                                <p:strVal val="#ppt_x"/>
                                              </p:val>
                                            </p:tav>
                                            <p:tav tm="100000">
                                              <p:val>
                                                <p:strVal val="#ppt_x"/>
                                              </p:val>
                                            </p:tav>
                                          </p:tavLst>
                                        </p:anim>
                                        <p:anim calcmode="lin" valueType="num" p14:bounceEnd="67000">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8" fill="hold" nodeType="withEffect" p14:presetBounceEnd="67000">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14:bounceEnd="67000">
                                          <p:cBhvr additive="base">
                                            <p:cTn id="23" dur="1000" fill="hold"/>
                                            <p:tgtEl>
                                              <p:spTgt spid="5"/>
                                            </p:tgtEl>
                                            <p:attrNameLst>
                                              <p:attrName>ppt_x</p:attrName>
                                            </p:attrNameLst>
                                          </p:cBhvr>
                                          <p:tavLst>
                                            <p:tav tm="0">
                                              <p:val>
                                                <p:strVal val="0-#ppt_w/2"/>
                                              </p:val>
                                            </p:tav>
                                            <p:tav tm="100000">
                                              <p:val>
                                                <p:strVal val="#ppt_x"/>
                                              </p:val>
                                            </p:tav>
                                          </p:tavLst>
                                        </p:anim>
                                        <p:anim calcmode="lin" valueType="num" p14:bounceEnd="67000">
                                          <p:cBhvr additive="base">
                                            <p:cTn id="2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0-#ppt_w/2"/>
                                              </p:val>
                                            </p:tav>
                                            <p:tav tm="100000">
                                              <p:val>
                                                <p:strVal val="#ppt_x"/>
                                              </p:val>
                                            </p:tav>
                                          </p:tavLst>
                                        </p:anim>
                                        <p:anim calcmode="lin" valueType="num">
                                          <p:cBhvr additive="base">
                                            <p:cTn id="2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FBE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72777A-822C-4E94-8D39-5A1F39C74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112" y="693212"/>
            <a:ext cx="8133029" cy="5779934"/>
          </a:xfrm>
          <a:prstGeom prst="rect">
            <a:avLst/>
          </a:prstGeom>
        </p:spPr>
      </p:pic>
      <p:sp>
        <p:nvSpPr>
          <p:cNvPr id="4" name="TextBox 3">
            <a:extLst>
              <a:ext uri="{FF2B5EF4-FFF2-40B4-BE49-F238E27FC236}">
                <a16:creationId xmlns:a16="http://schemas.microsoft.com/office/drawing/2014/main" id="{C73D18F6-6746-4B6E-AA38-F41765275D1C}"/>
              </a:ext>
            </a:extLst>
          </p:cNvPr>
          <p:cNvSpPr txBox="1"/>
          <p:nvPr/>
        </p:nvSpPr>
        <p:spPr>
          <a:xfrm>
            <a:off x="754746" y="1839399"/>
            <a:ext cx="4268104" cy="646331"/>
          </a:xfrm>
          <a:prstGeom prst="rect">
            <a:avLst/>
          </a:prstGeom>
          <a:noFill/>
        </p:spPr>
        <p:txBody>
          <a:bodyPr wrap="square" rtlCol="0">
            <a:spAutoFit/>
          </a:bodyPr>
          <a:lstStyle/>
          <a:p>
            <a:r>
              <a:rPr lang="en-US" sz="3600" b="1" dirty="0">
                <a:solidFill>
                  <a:schemeClr val="tx1">
                    <a:lumMod val="50000"/>
                  </a:schemeClr>
                </a:solidFill>
                <a:latin typeface="Montserrat" panose="00000500000000000000" pitchFamily="50" charset="-52"/>
              </a:rPr>
              <a:t>Our Vision</a:t>
            </a:r>
            <a:endParaRPr lang="ru-UA" sz="3600" b="1" dirty="0">
              <a:solidFill>
                <a:schemeClr val="tx1">
                  <a:lumMod val="50000"/>
                </a:schemeClr>
              </a:solidFill>
              <a:latin typeface="Montserrat" panose="00000500000000000000" pitchFamily="50" charset="-52"/>
            </a:endParaRPr>
          </a:p>
        </p:txBody>
      </p:sp>
      <p:sp>
        <p:nvSpPr>
          <p:cNvPr id="6" name="TextBox 5">
            <a:extLst>
              <a:ext uri="{FF2B5EF4-FFF2-40B4-BE49-F238E27FC236}">
                <a16:creationId xmlns:a16="http://schemas.microsoft.com/office/drawing/2014/main" id="{BAF9D977-301C-4703-BC25-8771B1379356}"/>
              </a:ext>
            </a:extLst>
          </p:cNvPr>
          <p:cNvSpPr txBox="1"/>
          <p:nvPr/>
        </p:nvSpPr>
        <p:spPr>
          <a:xfrm>
            <a:off x="832990" y="2528435"/>
            <a:ext cx="4189860" cy="1015663"/>
          </a:xfrm>
          <a:prstGeom prst="rect">
            <a:avLst/>
          </a:prstGeom>
          <a:noFill/>
        </p:spPr>
        <p:txBody>
          <a:bodyPr wrap="square" rtlCol="0">
            <a:spAutoFit/>
          </a:bodyPr>
          <a:lstStyle/>
          <a:p>
            <a:r>
              <a:rPr lang="en-US" sz="2000" dirty="0"/>
              <a:t>To become a leading center for ICT and digital skills development in Somalia and the wider region.</a:t>
            </a:r>
            <a:endParaRPr lang="ru-UA" sz="2000" dirty="0">
              <a:solidFill>
                <a:schemeClr val="tx1">
                  <a:lumMod val="50000"/>
                </a:schemeClr>
              </a:solidFill>
              <a:latin typeface="Montserrat ExtraLight" panose="00000300000000000000" pitchFamily="50" charset="-52"/>
            </a:endParaRPr>
          </a:p>
        </p:txBody>
      </p:sp>
      <p:pic>
        <p:nvPicPr>
          <p:cNvPr id="5" name="Picture Placeholder 4">
            <a:extLst>
              <a:ext uri="{FF2B5EF4-FFF2-40B4-BE49-F238E27FC236}">
                <a16:creationId xmlns:a16="http://schemas.microsoft.com/office/drawing/2014/main" id="{FB9223D2-0163-1903-A668-8B178C37B12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0758" r="10758"/>
          <a:stretch/>
        </p:blipFill>
        <p:spPr/>
      </p:pic>
    </p:spTree>
    <p:extLst>
      <p:ext uri="{BB962C8B-B14F-4D97-AF65-F5344CB8AC3E}">
        <p14:creationId xmlns:p14="http://schemas.microsoft.com/office/powerpoint/2010/main" val="4967009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7000">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14:bounceEnd="67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67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7000">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14:bounceEnd="67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67000">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7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67000">
                                          <p:cBhvr additive="base">
                                            <p:cTn id="15" dur="1000" fill="hold"/>
                                            <p:tgtEl>
                                              <p:spTgt spid="2"/>
                                            </p:tgtEl>
                                            <p:attrNameLst>
                                              <p:attrName>ppt_x</p:attrName>
                                            </p:attrNameLst>
                                          </p:cBhvr>
                                          <p:tavLst>
                                            <p:tav tm="0">
                                              <p:val>
                                                <p:strVal val="1+#ppt_w/2"/>
                                              </p:val>
                                            </p:tav>
                                            <p:tav tm="100000">
                                              <p:val>
                                                <p:strVal val="#ppt_x"/>
                                              </p:val>
                                            </p:tav>
                                          </p:tavLst>
                                        </p:anim>
                                        <p:anim calcmode="lin" valueType="num" p14:bounceEnd="67000">
                                          <p:cBhvr additive="base">
                                            <p:cTn id="16"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1+#ppt_w/2"/>
                                              </p:val>
                                            </p:tav>
                                            <p:tav tm="100000">
                                              <p:val>
                                                <p:strVal val="#ppt_x"/>
                                              </p:val>
                                            </p:tav>
                                          </p:tavLst>
                                        </p:anim>
                                        <p:anim calcmode="lin" valueType="num">
                                          <p:cBhvr additive="base">
                                            <p:cTn id="16"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8711514" y="1927655"/>
            <a:ext cx="3729901" cy="443114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121900" tIns="121900" rIns="121900" bIns="121900" anchor="ctr" anchorCtr="0">
              <a:noAutofit/>
            </a:bodyPr>
            <a:lstStyle/>
            <a:p>
              <a:endParaRPr sz="2400"/>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121900" tIns="121900" rIns="121900" bIns="121900" anchor="ctr" anchorCtr="0">
              <a:noAutofit/>
            </a:bodyPr>
            <a:lstStyle/>
            <a:p>
              <a:endParaRPr sz="2400"/>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121900" tIns="121900" rIns="121900" bIns="121900" anchor="ctr" anchorCtr="0">
              <a:noAutofit/>
            </a:bodyPr>
            <a:lstStyle/>
            <a:p>
              <a:endParaRPr sz="2400"/>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121900" tIns="121900" rIns="121900" bIns="121900" anchor="ctr" anchorCtr="0">
              <a:noAutofit/>
            </a:bodyPr>
            <a:lstStyle/>
            <a:p>
              <a:endParaRPr sz="2400"/>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121900" tIns="121900" rIns="121900" bIns="121900" anchor="ctr" anchorCtr="0">
              <a:noAutofit/>
            </a:bodyPr>
            <a:lstStyle/>
            <a:p>
              <a:endParaRPr sz="2400"/>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121900" tIns="121900" rIns="121900" bIns="121900" anchor="ctr" anchorCtr="0">
              <a:noAutofit/>
            </a:bodyPr>
            <a:lstStyle/>
            <a:p>
              <a:endParaRPr sz="2400"/>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121900" tIns="121900" rIns="121900" bIns="121900" anchor="ctr" anchorCtr="0">
              <a:noAutofit/>
            </a:bodyPr>
            <a:lstStyle/>
            <a:p>
              <a:endParaRPr sz="2400"/>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121900" tIns="121900" rIns="121900" bIns="121900" anchor="ctr" anchorCtr="0">
              <a:noAutofit/>
            </a:bodyPr>
            <a:lstStyle/>
            <a:p>
              <a:endParaRPr sz="2400"/>
            </a:p>
          </p:txBody>
        </p:sp>
      </p:grpSp>
      <p:pic>
        <p:nvPicPr>
          <p:cNvPr id="3" name="Picture 2">
            <a:extLst>
              <a:ext uri="{FF2B5EF4-FFF2-40B4-BE49-F238E27FC236}">
                <a16:creationId xmlns:a16="http://schemas.microsoft.com/office/drawing/2014/main" id="{F6EF00F6-BA6C-7C7C-760D-0F9567B89C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754104"/>
            <a:ext cx="9155843" cy="6103895"/>
          </a:xfrm>
          <a:prstGeom prst="rect">
            <a:avLst/>
          </a:prstGeom>
        </p:spPr>
      </p:pic>
      <p:sp>
        <p:nvSpPr>
          <p:cNvPr id="164" name="Google Shape;164;p13"/>
          <p:cNvSpPr txBox="1"/>
          <p:nvPr/>
        </p:nvSpPr>
        <p:spPr>
          <a:xfrm>
            <a:off x="7357095" y="-207604"/>
            <a:ext cx="4951058" cy="961708"/>
          </a:xfrm>
          <a:prstGeom prst="rect">
            <a:avLst/>
          </a:prstGeom>
          <a:noFill/>
          <a:ln>
            <a:noFill/>
          </a:ln>
        </p:spPr>
        <p:txBody>
          <a:bodyPr spcFirstLastPara="1" wrap="square" lIns="121900" tIns="121900" rIns="121900" bIns="121900" anchor="t" anchorCtr="0">
            <a:noAutofit/>
          </a:bodyPr>
          <a:lstStyle/>
          <a:p>
            <a:r>
              <a:rPr lang="en" sz="6000" dirty="0">
                <a:latin typeface="Fira Sans SemiBold"/>
                <a:ea typeface="Fira Sans SemiBold"/>
                <a:cs typeface="Fira Sans SemiBold"/>
                <a:sym typeface="Fira Sans SemiBold"/>
              </a:rPr>
              <a:t>Our Students</a:t>
            </a:r>
            <a:endParaRPr sz="5867" dirty="0">
              <a:highlight>
                <a:srgbClr val="FFFFFF"/>
              </a:highlight>
              <a:latin typeface="Fira Sans SemiBold"/>
              <a:ea typeface="Fira Sans SemiBold"/>
              <a:cs typeface="Fira Sans SemiBold"/>
              <a:sym typeface="Fira Sans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1834</TotalTime>
  <Words>1301</Words>
  <Application>Microsoft Office PowerPoint</Application>
  <PresentationFormat>Widescreen</PresentationFormat>
  <Paragraphs>188</Paragraphs>
  <Slides>25</Slides>
  <Notes>9</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25</vt:i4>
      </vt:variant>
    </vt:vector>
  </HeadingPairs>
  <TitlesOfParts>
    <vt:vector size="47" baseType="lpstr">
      <vt:lpstr>Arial</vt:lpstr>
      <vt:lpstr>Arial Black</vt:lpstr>
      <vt:lpstr>Bodoni MT</vt:lpstr>
      <vt:lpstr>Calibri</vt:lpstr>
      <vt:lpstr>Calibri Light</vt:lpstr>
      <vt:lpstr>Fira Sans</vt:lpstr>
      <vt:lpstr>Fira Sans Extra Condensed</vt:lpstr>
      <vt:lpstr>Fira Sans Medium</vt:lpstr>
      <vt:lpstr>Fira Sans SemiBold</vt:lpstr>
      <vt:lpstr>Kunstler Script</vt:lpstr>
      <vt:lpstr>Lato</vt:lpstr>
      <vt:lpstr>Lato Black</vt:lpstr>
      <vt:lpstr>Montserrat</vt:lpstr>
      <vt:lpstr>Montserrat ExtraLight</vt:lpstr>
      <vt:lpstr>Montserrat Light</vt:lpstr>
      <vt:lpstr>Montserrat SemiBold</vt:lpstr>
      <vt:lpstr>Open Sans</vt:lpstr>
      <vt:lpstr>Open Sans (Headings)</vt:lpstr>
      <vt:lpstr>Open Sans Semibold</vt:lpstr>
      <vt:lpstr>Roboto</vt:lpstr>
      <vt:lpstr>Symbol</vt:lpstr>
      <vt:lpstr>Office Theme</vt:lpstr>
      <vt:lpstr>PowerPoint Presentation</vt:lpstr>
      <vt:lpstr>PowerPoint Presentation</vt:lpstr>
      <vt:lpstr>PowerPoint Presentation</vt:lpstr>
      <vt:lpstr>PowerPoint Presentation</vt:lpstr>
      <vt:lpstr>PowerPoint Presentation</vt:lpstr>
      <vt:lpstr>Our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Mohamud Mohamed Abas</dc:creator>
  <cp:lastModifiedBy>abbas</cp:lastModifiedBy>
  <cp:revision>48</cp:revision>
  <dcterms:created xsi:type="dcterms:W3CDTF">2025-08-02T07:53:33Z</dcterms:created>
  <dcterms:modified xsi:type="dcterms:W3CDTF">2025-11-29T15:48:07Z</dcterms:modified>
</cp:coreProperties>
</file>